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31.jpg" ContentType="image/jpeg"/>
  <Override PartName="/ppt/media/image32.jpg" ContentType="image/jpeg"/>
  <Override PartName="/ppt/media/image34.jpg" ContentType="image/jpeg"/>
  <Override PartName="/ppt/media/image36.jpg" ContentType="image/jpeg"/>
  <Override PartName="/ppt/media/image3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7" r:id="rId10"/>
    <p:sldId id="270" r:id="rId11"/>
    <p:sldId id="264" r:id="rId12"/>
    <p:sldId id="274" r:id="rId13"/>
    <p:sldId id="273" r:id="rId14"/>
    <p:sldId id="275" r:id="rId15"/>
    <p:sldId id="277" r:id="rId16"/>
    <p:sldId id="269" r:id="rId17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A38"/>
    <a:srgbClr val="9C8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>
      <p:cViewPr>
        <p:scale>
          <a:sx n="75" d="100"/>
          <a:sy n="75" d="100"/>
        </p:scale>
        <p:origin x="2988" y="7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1B991-C2ED-453C-8087-3F2C25B88A23}" type="datetimeFigureOut">
              <a:rPr lang="en-ID" smtClean="0"/>
              <a:t>27/02/2025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495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AAFCA-26E6-4549-BC14-D5EB68A9357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292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"/>
            <a:ext cx="7560309" cy="4158615"/>
          </a:xfrm>
          <a:custGeom>
            <a:avLst/>
            <a:gdLst/>
            <a:ahLst/>
            <a:cxnLst/>
            <a:rect l="l" t="t" r="r" b="b"/>
            <a:pathLst>
              <a:path w="7560309" h="4158615">
                <a:moveTo>
                  <a:pt x="7559992" y="0"/>
                </a:moveTo>
                <a:lnTo>
                  <a:pt x="0" y="0"/>
                </a:lnTo>
                <a:lnTo>
                  <a:pt x="0" y="4158081"/>
                </a:lnTo>
                <a:lnTo>
                  <a:pt x="7559992" y="4158081"/>
                </a:lnTo>
                <a:lnTo>
                  <a:pt x="7559992" y="0"/>
                </a:lnTo>
                <a:close/>
              </a:path>
            </a:pathLst>
          </a:custGeom>
          <a:solidFill>
            <a:srgbClr val="1E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560309" cy="10691495"/>
          </a:xfrm>
          <a:custGeom>
            <a:avLst/>
            <a:gdLst/>
            <a:ahLst/>
            <a:cxnLst/>
            <a:rect l="l" t="t" r="r" b="b"/>
            <a:pathLst>
              <a:path w="7560309" h="10691495">
                <a:moveTo>
                  <a:pt x="7559992" y="0"/>
                </a:moveTo>
                <a:lnTo>
                  <a:pt x="0" y="0"/>
                </a:lnTo>
                <a:lnTo>
                  <a:pt x="0" y="10691342"/>
                </a:lnTo>
                <a:lnTo>
                  <a:pt x="7559992" y="10691342"/>
                </a:lnTo>
                <a:lnTo>
                  <a:pt x="7559992" y="0"/>
                </a:lnTo>
                <a:close/>
              </a:path>
            </a:pathLst>
          </a:custGeom>
          <a:solidFill>
            <a:srgbClr val="1E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964702" y="11304"/>
            <a:ext cx="5595620" cy="10680700"/>
          </a:xfrm>
          <a:custGeom>
            <a:avLst/>
            <a:gdLst/>
            <a:ahLst/>
            <a:cxnLst/>
            <a:rect l="l" t="t" r="r" b="b"/>
            <a:pathLst>
              <a:path w="5595620" h="10680700">
                <a:moveTo>
                  <a:pt x="5595302" y="1917700"/>
                </a:moveTo>
                <a:lnTo>
                  <a:pt x="3389584" y="1917700"/>
                </a:lnTo>
                <a:lnTo>
                  <a:pt x="3443874" y="1930400"/>
                </a:lnTo>
                <a:lnTo>
                  <a:pt x="3496554" y="1930400"/>
                </a:lnTo>
                <a:lnTo>
                  <a:pt x="3547623" y="1943100"/>
                </a:lnTo>
                <a:lnTo>
                  <a:pt x="3644932" y="1968500"/>
                </a:lnTo>
                <a:lnTo>
                  <a:pt x="3735801" y="1993900"/>
                </a:lnTo>
                <a:lnTo>
                  <a:pt x="3778820" y="2019300"/>
                </a:lnTo>
                <a:lnTo>
                  <a:pt x="3820229" y="2032000"/>
                </a:lnTo>
                <a:lnTo>
                  <a:pt x="3860028" y="2057400"/>
                </a:lnTo>
                <a:lnTo>
                  <a:pt x="3898217" y="2070100"/>
                </a:lnTo>
                <a:lnTo>
                  <a:pt x="3934795" y="2095500"/>
                </a:lnTo>
                <a:lnTo>
                  <a:pt x="3969764" y="2120900"/>
                </a:lnTo>
                <a:lnTo>
                  <a:pt x="4003122" y="2146300"/>
                </a:lnTo>
                <a:lnTo>
                  <a:pt x="4038760" y="2184400"/>
                </a:lnTo>
                <a:lnTo>
                  <a:pt x="4071942" y="2209800"/>
                </a:lnTo>
                <a:lnTo>
                  <a:pt x="4102668" y="2247900"/>
                </a:lnTo>
                <a:lnTo>
                  <a:pt x="4130938" y="2286000"/>
                </a:lnTo>
                <a:lnTo>
                  <a:pt x="4156752" y="2324100"/>
                </a:lnTo>
                <a:lnTo>
                  <a:pt x="4180108" y="2362200"/>
                </a:lnTo>
                <a:lnTo>
                  <a:pt x="4201007" y="2413000"/>
                </a:lnTo>
                <a:lnTo>
                  <a:pt x="4219449" y="2451100"/>
                </a:lnTo>
                <a:lnTo>
                  <a:pt x="4235433" y="2501900"/>
                </a:lnTo>
                <a:lnTo>
                  <a:pt x="4248958" y="2552700"/>
                </a:lnTo>
                <a:lnTo>
                  <a:pt x="4260025" y="2590800"/>
                </a:lnTo>
                <a:lnTo>
                  <a:pt x="4268634" y="2641600"/>
                </a:lnTo>
                <a:lnTo>
                  <a:pt x="4274783" y="2705100"/>
                </a:lnTo>
                <a:lnTo>
                  <a:pt x="4278473" y="2755900"/>
                </a:lnTo>
                <a:lnTo>
                  <a:pt x="4279703" y="2806700"/>
                </a:lnTo>
                <a:lnTo>
                  <a:pt x="4279703" y="2832100"/>
                </a:lnTo>
                <a:lnTo>
                  <a:pt x="4278905" y="2870200"/>
                </a:lnTo>
                <a:lnTo>
                  <a:pt x="4276512" y="2921000"/>
                </a:lnTo>
                <a:lnTo>
                  <a:pt x="4272524" y="2959100"/>
                </a:lnTo>
                <a:lnTo>
                  <a:pt x="4266943" y="3009900"/>
                </a:lnTo>
                <a:lnTo>
                  <a:pt x="4259767" y="3060700"/>
                </a:lnTo>
                <a:lnTo>
                  <a:pt x="4250999" y="3111500"/>
                </a:lnTo>
                <a:lnTo>
                  <a:pt x="4240638" y="3149600"/>
                </a:lnTo>
                <a:lnTo>
                  <a:pt x="4228685" y="3200400"/>
                </a:lnTo>
                <a:lnTo>
                  <a:pt x="4215140" y="3251200"/>
                </a:lnTo>
                <a:lnTo>
                  <a:pt x="4200005" y="3302000"/>
                </a:lnTo>
                <a:lnTo>
                  <a:pt x="4183279" y="3352800"/>
                </a:lnTo>
                <a:lnTo>
                  <a:pt x="4164963" y="3403600"/>
                </a:lnTo>
                <a:lnTo>
                  <a:pt x="4145057" y="3454400"/>
                </a:lnTo>
                <a:lnTo>
                  <a:pt x="4126586" y="3505200"/>
                </a:lnTo>
                <a:lnTo>
                  <a:pt x="4107115" y="3543300"/>
                </a:lnTo>
                <a:lnTo>
                  <a:pt x="4086643" y="3594100"/>
                </a:lnTo>
                <a:lnTo>
                  <a:pt x="4065170" y="3632200"/>
                </a:lnTo>
                <a:lnTo>
                  <a:pt x="4042696" y="3683000"/>
                </a:lnTo>
                <a:lnTo>
                  <a:pt x="4019222" y="3721100"/>
                </a:lnTo>
                <a:lnTo>
                  <a:pt x="3994748" y="3771900"/>
                </a:lnTo>
                <a:lnTo>
                  <a:pt x="3969273" y="3810000"/>
                </a:lnTo>
                <a:lnTo>
                  <a:pt x="3942797" y="3860800"/>
                </a:lnTo>
                <a:lnTo>
                  <a:pt x="3915322" y="3898900"/>
                </a:lnTo>
                <a:lnTo>
                  <a:pt x="3886846" y="3937000"/>
                </a:lnTo>
                <a:lnTo>
                  <a:pt x="3857370" y="3987800"/>
                </a:lnTo>
                <a:lnTo>
                  <a:pt x="3826893" y="4025900"/>
                </a:lnTo>
                <a:lnTo>
                  <a:pt x="3795416" y="4076700"/>
                </a:lnTo>
                <a:lnTo>
                  <a:pt x="3762940" y="4114800"/>
                </a:lnTo>
                <a:lnTo>
                  <a:pt x="131006" y="8890000"/>
                </a:lnTo>
                <a:lnTo>
                  <a:pt x="131006" y="10680700"/>
                </a:lnTo>
                <a:lnTo>
                  <a:pt x="5595302" y="10680700"/>
                </a:lnTo>
                <a:lnTo>
                  <a:pt x="5595302" y="8763000"/>
                </a:lnTo>
                <a:lnTo>
                  <a:pt x="2773076" y="8763000"/>
                </a:lnTo>
                <a:lnTo>
                  <a:pt x="5378748" y="5473700"/>
                </a:lnTo>
                <a:lnTo>
                  <a:pt x="5409626" y="5435600"/>
                </a:lnTo>
                <a:lnTo>
                  <a:pt x="5440029" y="5397500"/>
                </a:lnTo>
                <a:lnTo>
                  <a:pt x="5469956" y="5359400"/>
                </a:lnTo>
                <a:lnTo>
                  <a:pt x="5499408" y="5308600"/>
                </a:lnTo>
                <a:lnTo>
                  <a:pt x="5528384" y="5270500"/>
                </a:lnTo>
                <a:lnTo>
                  <a:pt x="5556885" y="5232400"/>
                </a:lnTo>
                <a:lnTo>
                  <a:pt x="5584910" y="5194300"/>
                </a:lnTo>
                <a:lnTo>
                  <a:pt x="5595302" y="5168900"/>
                </a:lnTo>
                <a:lnTo>
                  <a:pt x="5595302" y="1917700"/>
                </a:lnTo>
                <a:close/>
              </a:path>
              <a:path w="5595620" h="10680700">
                <a:moveTo>
                  <a:pt x="3812854" y="25400"/>
                </a:moveTo>
                <a:lnTo>
                  <a:pt x="2666746" y="25400"/>
                </a:lnTo>
                <a:lnTo>
                  <a:pt x="2564406" y="50800"/>
                </a:lnTo>
                <a:lnTo>
                  <a:pt x="2513837" y="50800"/>
                </a:lnTo>
                <a:lnTo>
                  <a:pt x="2364537" y="88900"/>
                </a:lnTo>
                <a:lnTo>
                  <a:pt x="2315573" y="88900"/>
                </a:lnTo>
                <a:lnTo>
                  <a:pt x="2171085" y="127000"/>
                </a:lnTo>
                <a:lnTo>
                  <a:pt x="2123725" y="152400"/>
                </a:lnTo>
                <a:lnTo>
                  <a:pt x="1984051" y="190500"/>
                </a:lnTo>
                <a:lnTo>
                  <a:pt x="1938295" y="215900"/>
                </a:lnTo>
                <a:lnTo>
                  <a:pt x="1847987" y="241300"/>
                </a:lnTo>
                <a:lnTo>
                  <a:pt x="1803435" y="266700"/>
                </a:lnTo>
                <a:lnTo>
                  <a:pt x="1759284" y="279400"/>
                </a:lnTo>
                <a:lnTo>
                  <a:pt x="1672186" y="330200"/>
                </a:lnTo>
                <a:lnTo>
                  <a:pt x="1629239" y="342900"/>
                </a:lnTo>
                <a:lnTo>
                  <a:pt x="1586693" y="368300"/>
                </a:lnTo>
                <a:lnTo>
                  <a:pt x="1541913" y="393700"/>
                </a:lnTo>
                <a:lnTo>
                  <a:pt x="1454147" y="444500"/>
                </a:lnTo>
                <a:lnTo>
                  <a:pt x="1368772" y="495300"/>
                </a:lnTo>
                <a:lnTo>
                  <a:pt x="1326982" y="533400"/>
                </a:lnTo>
                <a:lnTo>
                  <a:pt x="1245195" y="584200"/>
                </a:lnTo>
                <a:lnTo>
                  <a:pt x="1205199" y="622300"/>
                </a:lnTo>
                <a:lnTo>
                  <a:pt x="1127001" y="673100"/>
                </a:lnTo>
                <a:lnTo>
                  <a:pt x="1088799" y="711200"/>
                </a:lnTo>
                <a:lnTo>
                  <a:pt x="1051196" y="749300"/>
                </a:lnTo>
                <a:lnTo>
                  <a:pt x="1014191" y="774700"/>
                </a:lnTo>
                <a:lnTo>
                  <a:pt x="977785" y="812800"/>
                </a:lnTo>
                <a:lnTo>
                  <a:pt x="941978" y="850900"/>
                </a:lnTo>
                <a:lnTo>
                  <a:pt x="906769" y="889000"/>
                </a:lnTo>
                <a:lnTo>
                  <a:pt x="872159" y="914400"/>
                </a:lnTo>
                <a:lnTo>
                  <a:pt x="838147" y="952500"/>
                </a:lnTo>
                <a:lnTo>
                  <a:pt x="804735" y="990600"/>
                </a:lnTo>
                <a:lnTo>
                  <a:pt x="771921" y="1028700"/>
                </a:lnTo>
                <a:lnTo>
                  <a:pt x="739706" y="1066800"/>
                </a:lnTo>
                <a:lnTo>
                  <a:pt x="708091" y="1117600"/>
                </a:lnTo>
                <a:lnTo>
                  <a:pt x="677074" y="1155700"/>
                </a:lnTo>
                <a:lnTo>
                  <a:pt x="646657" y="1193800"/>
                </a:lnTo>
                <a:lnTo>
                  <a:pt x="616839" y="1231900"/>
                </a:lnTo>
                <a:lnTo>
                  <a:pt x="587620" y="1282700"/>
                </a:lnTo>
                <a:lnTo>
                  <a:pt x="559000" y="1320800"/>
                </a:lnTo>
                <a:lnTo>
                  <a:pt x="530980" y="1371600"/>
                </a:lnTo>
                <a:lnTo>
                  <a:pt x="503560" y="1409700"/>
                </a:lnTo>
                <a:lnTo>
                  <a:pt x="476738" y="1460500"/>
                </a:lnTo>
                <a:lnTo>
                  <a:pt x="453518" y="1498600"/>
                </a:lnTo>
                <a:lnTo>
                  <a:pt x="430861" y="1536700"/>
                </a:lnTo>
                <a:lnTo>
                  <a:pt x="408770" y="1587500"/>
                </a:lnTo>
                <a:lnTo>
                  <a:pt x="387243" y="1625600"/>
                </a:lnTo>
                <a:lnTo>
                  <a:pt x="366282" y="1663700"/>
                </a:lnTo>
                <a:lnTo>
                  <a:pt x="345885" y="1714500"/>
                </a:lnTo>
                <a:lnTo>
                  <a:pt x="326052" y="1752600"/>
                </a:lnTo>
                <a:lnTo>
                  <a:pt x="306785" y="1803400"/>
                </a:lnTo>
                <a:lnTo>
                  <a:pt x="288082" y="1841500"/>
                </a:lnTo>
                <a:lnTo>
                  <a:pt x="269944" y="1892300"/>
                </a:lnTo>
                <a:lnTo>
                  <a:pt x="252370" y="1930400"/>
                </a:lnTo>
                <a:lnTo>
                  <a:pt x="235362" y="1981200"/>
                </a:lnTo>
                <a:lnTo>
                  <a:pt x="218918" y="2032000"/>
                </a:lnTo>
                <a:lnTo>
                  <a:pt x="203038" y="2070100"/>
                </a:lnTo>
                <a:lnTo>
                  <a:pt x="187724" y="2120900"/>
                </a:lnTo>
                <a:lnTo>
                  <a:pt x="172974" y="2171700"/>
                </a:lnTo>
                <a:lnTo>
                  <a:pt x="158788" y="2222500"/>
                </a:lnTo>
                <a:lnTo>
                  <a:pt x="145168" y="2260600"/>
                </a:lnTo>
                <a:lnTo>
                  <a:pt x="132111" y="2311400"/>
                </a:lnTo>
                <a:lnTo>
                  <a:pt x="119620" y="2362200"/>
                </a:lnTo>
                <a:lnTo>
                  <a:pt x="107693" y="2413000"/>
                </a:lnTo>
                <a:lnTo>
                  <a:pt x="96331" y="2463800"/>
                </a:lnTo>
                <a:lnTo>
                  <a:pt x="85533" y="2514600"/>
                </a:lnTo>
                <a:lnTo>
                  <a:pt x="75300" y="2565400"/>
                </a:lnTo>
                <a:lnTo>
                  <a:pt x="65631" y="2616200"/>
                </a:lnTo>
                <a:lnTo>
                  <a:pt x="56527" y="2667000"/>
                </a:lnTo>
                <a:lnTo>
                  <a:pt x="47987" y="2717800"/>
                </a:lnTo>
                <a:lnTo>
                  <a:pt x="40012" y="2781300"/>
                </a:lnTo>
                <a:lnTo>
                  <a:pt x="32602" y="2832100"/>
                </a:lnTo>
                <a:lnTo>
                  <a:pt x="25756" y="2882900"/>
                </a:lnTo>
                <a:lnTo>
                  <a:pt x="19474" y="2933700"/>
                </a:lnTo>
                <a:lnTo>
                  <a:pt x="13757" y="2997200"/>
                </a:lnTo>
                <a:lnTo>
                  <a:pt x="8605" y="3048000"/>
                </a:lnTo>
                <a:lnTo>
                  <a:pt x="4017" y="3098800"/>
                </a:lnTo>
                <a:lnTo>
                  <a:pt x="0" y="3162300"/>
                </a:lnTo>
                <a:lnTo>
                  <a:pt x="2045227" y="3162300"/>
                </a:lnTo>
                <a:lnTo>
                  <a:pt x="2052378" y="3098800"/>
                </a:lnTo>
                <a:lnTo>
                  <a:pt x="2060731" y="3048000"/>
                </a:lnTo>
                <a:lnTo>
                  <a:pt x="2070284" y="2984500"/>
                </a:lnTo>
                <a:lnTo>
                  <a:pt x="2081038" y="2933700"/>
                </a:lnTo>
                <a:lnTo>
                  <a:pt x="2092992" y="2882900"/>
                </a:lnTo>
                <a:lnTo>
                  <a:pt x="2106148" y="2832100"/>
                </a:lnTo>
                <a:lnTo>
                  <a:pt x="2120504" y="2781300"/>
                </a:lnTo>
                <a:lnTo>
                  <a:pt x="2136062" y="2730500"/>
                </a:lnTo>
                <a:lnTo>
                  <a:pt x="2152820" y="2679700"/>
                </a:lnTo>
                <a:lnTo>
                  <a:pt x="2170779" y="2628900"/>
                </a:lnTo>
                <a:lnTo>
                  <a:pt x="2189939" y="2590800"/>
                </a:lnTo>
                <a:lnTo>
                  <a:pt x="2210300" y="2540000"/>
                </a:lnTo>
                <a:lnTo>
                  <a:pt x="2231861" y="2501900"/>
                </a:lnTo>
                <a:lnTo>
                  <a:pt x="2254624" y="2463800"/>
                </a:lnTo>
                <a:lnTo>
                  <a:pt x="2278588" y="2425700"/>
                </a:lnTo>
                <a:lnTo>
                  <a:pt x="2303753" y="2374900"/>
                </a:lnTo>
                <a:lnTo>
                  <a:pt x="2330118" y="2349500"/>
                </a:lnTo>
                <a:lnTo>
                  <a:pt x="2357685" y="2311400"/>
                </a:lnTo>
                <a:lnTo>
                  <a:pt x="2386453" y="2273300"/>
                </a:lnTo>
                <a:lnTo>
                  <a:pt x="2416422" y="2235200"/>
                </a:lnTo>
                <a:lnTo>
                  <a:pt x="2450972" y="2209800"/>
                </a:lnTo>
                <a:lnTo>
                  <a:pt x="2486688" y="2171700"/>
                </a:lnTo>
                <a:lnTo>
                  <a:pt x="2523571" y="2146300"/>
                </a:lnTo>
                <a:lnTo>
                  <a:pt x="2561622" y="2108200"/>
                </a:lnTo>
                <a:lnTo>
                  <a:pt x="2600840" y="2082800"/>
                </a:lnTo>
                <a:lnTo>
                  <a:pt x="2641226" y="2057400"/>
                </a:lnTo>
                <a:lnTo>
                  <a:pt x="2682781" y="2032000"/>
                </a:lnTo>
                <a:lnTo>
                  <a:pt x="2725503" y="2019300"/>
                </a:lnTo>
                <a:lnTo>
                  <a:pt x="2769395" y="1993900"/>
                </a:lnTo>
                <a:lnTo>
                  <a:pt x="2860685" y="1968500"/>
                </a:lnTo>
                <a:lnTo>
                  <a:pt x="3006393" y="1930400"/>
                </a:lnTo>
                <a:lnTo>
                  <a:pt x="3057302" y="1930400"/>
                </a:lnTo>
                <a:lnTo>
                  <a:pt x="3109382" y="1917700"/>
                </a:lnTo>
                <a:lnTo>
                  <a:pt x="5595302" y="1917700"/>
                </a:lnTo>
                <a:lnTo>
                  <a:pt x="5595302" y="787400"/>
                </a:lnTo>
                <a:lnTo>
                  <a:pt x="5567811" y="762000"/>
                </a:lnTo>
                <a:lnTo>
                  <a:pt x="5531713" y="736600"/>
                </a:lnTo>
                <a:lnTo>
                  <a:pt x="5494818" y="698500"/>
                </a:lnTo>
                <a:lnTo>
                  <a:pt x="5457127" y="673100"/>
                </a:lnTo>
                <a:lnTo>
                  <a:pt x="5418641" y="635000"/>
                </a:lnTo>
                <a:lnTo>
                  <a:pt x="5379358" y="609600"/>
                </a:lnTo>
                <a:lnTo>
                  <a:pt x="5339280" y="571500"/>
                </a:lnTo>
                <a:lnTo>
                  <a:pt x="5298405" y="546100"/>
                </a:lnTo>
                <a:lnTo>
                  <a:pt x="5256735" y="520700"/>
                </a:lnTo>
                <a:lnTo>
                  <a:pt x="5214268" y="495300"/>
                </a:lnTo>
                <a:lnTo>
                  <a:pt x="5171005" y="469900"/>
                </a:lnTo>
                <a:lnTo>
                  <a:pt x="5126947" y="444500"/>
                </a:lnTo>
                <a:lnTo>
                  <a:pt x="5036441" y="393700"/>
                </a:lnTo>
                <a:lnTo>
                  <a:pt x="4942752" y="342900"/>
                </a:lnTo>
                <a:lnTo>
                  <a:pt x="4894713" y="317500"/>
                </a:lnTo>
                <a:lnTo>
                  <a:pt x="4853143" y="304800"/>
                </a:lnTo>
                <a:lnTo>
                  <a:pt x="4811075" y="279400"/>
                </a:lnTo>
                <a:lnTo>
                  <a:pt x="4768511" y="266700"/>
                </a:lnTo>
                <a:lnTo>
                  <a:pt x="4725450" y="241300"/>
                </a:lnTo>
                <a:lnTo>
                  <a:pt x="4548235" y="190500"/>
                </a:lnTo>
                <a:lnTo>
                  <a:pt x="4502689" y="165100"/>
                </a:lnTo>
                <a:lnTo>
                  <a:pt x="4267502" y="101600"/>
                </a:lnTo>
                <a:lnTo>
                  <a:pt x="4218973" y="101600"/>
                </a:lnTo>
                <a:lnTo>
                  <a:pt x="4070406" y="63500"/>
                </a:lnTo>
                <a:lnTo>
                  <a:pt x="4019890" y="63500"/>
                </a:lnTo>
                <a:lnTo>
                  <a:pt x="3917366" y="38100"/>
                </a:lnTo>
                <a:lnTo>
                  <a:pt x="3865358" y="38100"/>
                </a:lnTo>
                <a:lnTo>
                  <a:pt x="3812854" y="25400"/>
                </a:lnTo>
                <a:close/>
              </a:path>
              <a:path w="5595620" h="10680700">
                <a:moveTo>
                  <a:pt x="3706354" y="12700"/>
                </a:moveTo>
                <a:lnTo>
                  <a:pt x="2770690" y="12700"/>
                </a:lnTo>
                <a:lnTo>
                  <a:pt x="2718517" y="25400"/>
                </a:lnTo>
                <a:lnTo>
                  <a:pt x="3759852" y="25400"/>
                </a:lnTo>
                <a:lnTo>
                  <a:pt x="3706354" y="12700"/>
                </a:lnTo>
                <a:close/>
              </a:path>
              <a:path w="5595620" h="10680700">
                <a:moveTo>
                  <a:pt x="3542876" y="0"/>
                </a:moveTo>
                <a:lnTo>
                  <a:pt x="2929613" y="0"/>
                </a:lnTo>
                <a:lnTo>
                  <a:pt x="2876237" y="12700"/>
                </a:lnTo>
                <a:lnTo>
                  <a:pt x="3597866" y="12700"/>
                </a:lnTo>
                <a:lnTo>
                  <a:pt x="35428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0016" y="1835132"/>
            <a:ext cx="3060065" cy="2023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6.jpg"/><Relationship Id="rId7" Type="http://schemas.openxmlformats.org/officeDocument/2006/relationships/image" Target="../media/image32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mailto:arcreats@gmail.com" TargetMode="Externa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3" y="0"/>
            <a:ext cx="7557134" cy="10691495"/>
          </a:xfrm>
          <a:custGeom>
            <a:avLst/>
            <a:gdLst/>
            <a:ahLst/>
            <a:cxnLst/>
            <a:rect l="l" t="t" r="r" b="b"/>
            <a:pathLst>
              <a:path w="7557134" h="10691495">
                <a:moveTo>
                  <a:pt x="7556728" y="0"/>
                </a:moveTo>
                <a:lnTo>
                  <a:pt x="0" y="0"/>
                </a:lnTo>
                <a:lnTo>
                  <a:pt x="0" y="10691342"/>
                </a:lnTo>
                <a:lnTo>
                  <a:pt x="7556728" y="10691342"/>
                </a:lnTo>
                <a:lnTo>
                  <a:pt x="7556728" y="0"/>
                </a:lnTo>
                <a:close/>
              </a:path>
            </a:pathLst>
          </a:custGeom>
          <a:solidFill>
            <a:srgbClr val="1E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79662" y="8810483"/>
            <a:ext cx="3797176" cy="1101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2950"/>
              </a:lnSpc>
              <a:spcBef>
                <a:spcPts val="90"/>
              </a:spcBef>
            </a:pPr>
            <a:r>
              <a:rPr sz="2700" spc="55" dirty="0">
                <a:solidFill>
                  <a:srgbClr val="CAB052"/>
                </a:solidFill>
                <a:latin typeface="Verdana"/>
                <a:cs typeface="Verdana"/>
              </a:rPr>
              <a:t>Company</a:t>
            </a:r>
            <a:endParaRPr sz="2700" dirty="0">
              <a:latin typeface="Verdana"/>
              <a:cs typeface="Verdana"/>
            </a:endParaRPr>
          </a:p>
          <a:p>
            <a:pPr algn="ctr">
              <a:lnSpc>
                <a:spcPts val="5530"/>
              </a:lnSpc>
            </a:pPr>
            <a:r>
              <a:rPr lang="en-US" sz="4850" b="1" spc="740" dirty="0">
                <a:solidFill>
                  <a:srgbClr val="EAE6DC"/>
                </a:solidFill>
                <a:latin typeface="Arial MT"/>
                <a:cs typeface="Arial MT"/>
              </a:rPr>
              <a:t>P</a:t>
            </a:r>
            <a:r>
              <a:rPr sz="4850" b="1" spc="740" dirty="0">
                <a:solidFill>
                  <a:srgbClr val="EAE6DC"/>
                </a:solidFill>
                <a:latin typeface="Arial MT"/>
                <a:cs typeface="Arial MT"/>
              </a:rPr>
              <a:t>ROFILE</a:t>
            </a:r>
            <a:endParaRPr sz="4850" b="1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58795"/>
            <a:ext cx="7559992" cy="48486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3647" y="2200998"/>
            <a:ext cx="2417826" cy="6163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9272" y="777811"/>
            <a:ext cx="1369138" cy="12296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AC06F-C9DD-D1A9-39BD-35EBECEB9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7CA9257-34C2-F062-CEFF-34A81BA958FC}"/>
              </a:ext>
            </a:extLst>
          </p:cNvPr>
          <p:cNvSpPr/>
          <p:nvPr/>
        </p:nvSpPr>
        <p:spPr>
          <a:xfrm>
            <a:off x="0" y="0"/>
            <a:ext cx="7560309" cy="10691495"/>
          </a:xfrm>
          <a:custGeom>
            <a:avLst/>
            <a:gdLst/>
            <a:ahLst/>
            <a:cxnLst/>
            <a:rect l="l" t="t" r="r" b="b"/>
            <a:pathLst>
              <a:path w="7560309" h="10691495">
                <a:moveTo>
                  <a:pt x="7559992" y="0"/>
                </a:moveTo>
                <a:lnTo>
                  <a:pt x="0" y="0"/>
                </a:lnTo>
                <a:lnTo>
                  <a:pt x="0" y="10691342"/>
                </a:lnTo>
                <a:lnTo>
                  <a:pt x="7559992" y="10691342"/>
                </a:lnTo>
                <a:lnTo>
                  <a:pt x="7559992" y="0"/>
                </a:lnTo>
                <a:close/>
              </a:path>
            </a:pathLst>
          </a:custGeom>
          <a:solidFill>
            <a:srgbClr val="1E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7E82CD-AE24-DA39-48D3-2C0307C76707}"/>
              </a:ext>
            </a:extLst>
          </p:cNvPr>
          <p:cNvGrpSpPr/>
          <p:nvPr/>
        </p:nvGrpSpPr>
        <p:grpSpPr>
          <a:xfrm>
            <a:off x="337046" y="6794500"/>
            <a:ext cx="6409055" cy="2315391"/>
            <a:chOff x="337046" y="7950905"/>
            <a:chExt cx="6409055" cy="2315391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9CC2043B-FCC8-E333-821A-0CBD5BA553B5}"/>
                </a:ext>
              </a:extLst>
            </p:cNvPr>
            <p:cNvSpPr txBox="1"/>
            <p:nvPr/>
          </p:nvSpPr>
          <p:spPr>
            <a:xfrm>
              <a:off x="337046" y="8951193"/>
              <a:ext cx="4965204" cy="1315103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en-US" sz="8450" b="1" spc="-455" dirty="0">
                  <a:solidFill>
                    <a:srgbClr val="FFC000"/>
                  </a:solidFill>
                  <a:latin typeface="Tahoma"/>
                  <a:cs typeface="Tahoma"/>
                </a:rPr>
                <a:t>Services</a:t>
              </a:r>
              <a:endParaRPr sz="8450" dirty="0">
                <a:solidFill>
                  <a:srgbClr val="FFC000"/>
                </a:solidFill>
                <a:latin typeface="Tahoma"/>
                <a:cs typeface="Tahoma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40E8A537-AF0C-B800-3E9E-D00D59336033}"/>
                </a:ext>
              </a:extLst>
            </p:cNvPr>
            <p:cNvSpPr txBox="1"/>
            <p:nvPr/>
          </p:nvSpPr>
          <p:spPr>
            <a:xfrm>
              <a:off x="337046" y="7950905"/>
              <a:ext cx="6409055" cy="131574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  <a:tabLst>
                  <a:tab pos="6119495" algn="l"/>
                </a:tabLst>
              </a:pPr>
              <a:r>
                <a:rPr lang="en-US" sz="8450" b="1" spc="-685" dirty="0">
                  <a:solidFill>
                    <a:srgbClr val="FFFFFF"/>
                  </a:solidFill>
                  <a:latin typeface="Tahoma"/>
                  <a:cs typeface="Tahoma"/>
                </a:rPr>
                <a:t>Our		</a:t>
              </a:r>
              <a:endParaRPr sz="2450" dirty="0">
                <a:latin typeface="Bahnschrift"/>
                <a:cs typeface="Bahnschrift"/>
              </a:endParaRPr>
            </a:p>
          </p:txBody>
        </p:sp>
      </p:grpSp>
      <p:pic>
        <p:nvPicPr>
          <p:cNvPr id="4" name="object 18">
            <a:extLst>
              <a:ext uri="{FF2B5EF4-FFF2-40B4-BE49-F238E27FC236}">
                <a16:creationId xmlns:a16="http://schemas.microsoft.com/office/drawing/2014/main" id="{6E9ED0B1-A638-A649-EC5F-009A0B0BA0C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100008" y="6261038"/>
            <a:ext cx="1356486" cy="752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03B5FE-DB4B-EB6C-F18F-3E91B9895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79" y="-1392001"/>
            <a:ext cx="5390242" cy="5387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8AA457-1D87-92E1-96E8-5872B158276F}"/>
              </a:ext>
            </a:extLst>
          </p:cNvPr>
          <p:cNvSpPr txBox="1"/>
          <p:nvPr/>
        </p:nvSpPr>
        <p:spPr>
          <a:xfrm>
            <a:off x="6259468" y="8395078"/>
            <a:ext cx="68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25" dirty="0">
                <a:solidFill>
                  <a:srgbClr val="FFFFFF"/>
                </a:solidFill>
                <a:latin typeface="Bahnschrift"/>
                <a:cs typeface="Bahnschrift"/>
              </a:rPr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0584281"/>
            <a:ext cx="7560309" cy="107314"/>
          </a:xfrm>
          <a:custGeom>
            <a:avLst/>
            <a:gdLst/>
            <a:ahLst/>
            <a:cxnLst/>
            <a:rect l="l" t="t" r="r" b="b"/>
            <a:pathLst>
              <a:path w="7560309" h="107315">
                <a:moveTo>
                  <a:pt x="7560005" y="0"/>
                </a:moveTo>
                <a:lnTo>
                  <a:pt x="0" y="0"/>
                </a:lnTo>
                <a:lnTo>
                  <a:pt x="0" y="107060"/>
                </a:lnTo>
                <a:lnTo>
                  <a:pt x="7560005" y="107060"/>
                </a:lnTo>
                <a:lnTo>
                  <a:pt x="7560005" y="0"/>
                </a:lnTo>
                <a:close/>
              </a:path>
            </a:pathLst>
          </a:custGeom>
          <a:solidFill>
            <a:srgbClr val="DC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44443" y="1202863"/>
            <a:ext cx="5855970" cy="708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D" sz="4450" spc="-335" dirty="0" err="1">
                <a:solidFill>
                  <a:srgbClr val="DCBA38"/>
                </a:solidFill>
              </a:rPr>
              <a:t>Layanan</a:t>
            </a:r>
            <a:r>
              <a:rPr lang="en-ID" sz="4450" spc="-335" dirty="0">
                <a:solidFill>
                  <a:srgbClr val="DCBA38"/>
                </a:solidFill>
              </a:rPr>
              <a:t> Kami</a:t>
            </a:r>
            <a:endParaRPr lang="en-ID" sz="4450" dirty="0"/>
          </a:p>
        </p:txBody>
      </p:sp>
      <p:sp>
        <p:nvSpPr>
          <p:cNvPr id="16" name="object 16"/>
          <p:cNvSpPr txBox="1"/>
          <p:nvPr/>
        </p:nvSpPr>
        <p:spPr>
          <a:xfrm>
            <a:off x="648326" y="4792195"/>
            <a:ext cx="2748924" cy="190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300" b="1" dirty="0">
                <a:latin typeface="Century Gothic" panose="020B0502020202020204" pitchFamily="34" charset="0"/>
                <a:cs typeface="Tahoma"/>
              </a:rPr>
              <a:t>Paket </a:t>
            </a:r>
            <a:r>
              <a:rPr lang="en-GB" sz="1300" b="1" dirty="0" err="1">
                <a:latin typeface="Century Gothic" panose="020B0502020202020204" pitchFamily="34" charset="0"/>
                <a:cs typeface="Tahoma"/>
              </a:rPr>
              <a:t>Umroh</a:t>
            </a:r>
            <a:endParaRPr sz="1300" dirty="0">
              <a:latin typeface="Century Gothic" panose="020B0502020202020204" pitchFamily="34" charset="0"/>
              <a:cs typeface="Tahoma"/>
            </a:endParaRPr>
          </a:p>
          <a:p>
            <a:pPr>
              <a:buNone/>
            </a:pPr>
            <a:endParaRPr lang="en-ID" sz="1100" dirty="0"/>
          </a:p>
          <a:p>
            <a:pPr>
              <a:buNone/>
            </a:pPr>
            <a:r>
              <a:rPr lang="en-ID" sz="1100" dirty="0"/>
              <a:t>Kami </a:t>
            </a:r>
            <a:r>
              <a:rPr lang="en-ID" sz="1100" dirty="0" err="1"/>
              <a:t>menyediakan</a:t>
            </a:r>
            <a:r>
              <a:rPr lang="en-ID" sz="1100" dirty="0"/>
              <a:t> </a:t>
            </a:r>
            <a:r>
              <a:rPr lang="en-ID" sz="1100" dirty="0" err="1"/>
              <a:t>berbagai</a:t>
            </a:r>
            <a:r>
              <a:rPr lang="en-ID" sz="1100" dirty="0"/>
              <a:t> </a:t>
            </a:r>
            <a:r>
              <a:rPr lang="en-ID" sz="1100" dirty="0" err="1"/>
              <a:t>pilihan</a:t>
            </a:r>
            <a:r>
              <a:rPr lang="en-ID" sz="1100" dirty="0"/>
              <a:t> </a:t>
            </a:r>
            <a:r>
              <a:rPr lang="en-ID" sz="1100" dirty="0" err="1"/>
              <a:t>paket</a:t>
            </a:r>
            <a:r>
              <a:rPr lang="en-ID" sz="1100" dirty="0"/>
              <a:t> </a:t>
            </a:r>
            <a:r>
              <a:rPr lang="en-ID" sz="1100" dirty="0" err="1"/>
              <a:t>Umroh</a:t>
            </a:r>
            <a:r>
              <a:rPr lang="en-ID" sz="1100" dirty="0"/>
              <a:t>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fasilitas</a:t>
            </a:r>
            <a:r>
              <a:rPr lang="en-ID" sz="1100" dirty="0"/>
              <a:t> </a:t>
            </a:r>
            <a:r>
              <a:rPr lang="en-ID" sz="1100" dirty="0" err="1"/>
              <a:t>terbaik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memastikan</a:t>
            </a:r>
            <a:r>
              <a:rPr lang="en-ID" sz="1100" dirty="0"/>
              <a:t> ibadah yang </a:t>
            </a:r>
            <a:r>
              <a:rPr lang="en-ID" sz="1100" dirty="0" err="1"/>
              <a:t>khusyuk</a:t>
            </a:r>
            <a:r>
              <a:rPr lang="en-ID" sz="1100" dirty="0"/>
              <a:t> dan </a:t>
            </a:r>
            <a:r>
              <a:rPr lang="en-ID" sz="1100" dirty="0" err="1"/>
              <a:t>nyaman</a:t>
            </a:r>
            <a:r>
              <a:rPr lang="en-ID" sz="1100" dirty="0"/>
              <a:t>:</a:t>
            </a:r>
          </a:p>
          <a:p>
            <a:pPr>
              <a:buNone/>
            </a:pPr>
            <a:endParaRPr lang="en-ID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100" b="1" dirty="0" err="1"/>
              <a:t>Umroh</a:t>
            </a:r>
            <a:r>
              <a:rPr lang="en-ID" sz="1100" b="1" dirty="0"/>
              <a:t> </a:t>
            </a:r>
            <a:r>
              <a:rPr lang="en-ID" sz="1100" b="1" dirty="0" err="1"/>
              <a:t>Reguler</a:t>
            </a:r>
            <a:endParaRPr lang="en-ID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100" b="1" dirty="0" err="1"/>
              <a:t>Umroh</a:t>
            </a:r>
            <a:r>
              <a:rPr lang="en-ID" sz="1100" b="1" dirty="0"/>
              <a:t> VIP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100" b="1" dirty="0" err="1"/>
              <a:t>Umroh</a:t>
            </a:r>
            <a:r>
              <a:rPr lang="en-ID" sz="1100" b="1" dirty="0"/>
              <a:t> Private</a:t>
            </a:r>
            <a:endParaRPr lang="en-ID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100" b="1" dirty="0" err="1"/>
              <a:t>Umroh</a:t>
            </a:r>
            <a:r>
              <a:rPr lang="en-ID" sz="1100" b="1" dirty="0"/>
              <a:t> Plus </a:t>
            </a:r>
            <a:r>
              <a:rPr lang="en-ID" sz="1100" b="1" dirty="0" err="1"/>
              <a:t>Wisata</a:t>
            </a:r>
            <a:r>
              <a:rPr lang="en-ID" sz="1100" b="1" dirty="0"/>
              <a:t> </a:t>
            </a:r>
            <a:r>
              <a:rPr lang="en-ID" sz="1100" b="1" dirty="0" err="1"/>
              <a:t>Religi</a:t>
            </a:r>
            <a:endParaRPr lang="en-ID" sz="1100" dirty="0"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288" y="4573427"/>
            <a:ext cx="166598" cy="1665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269B78-1F14-8082-7EC5-8E5D90CF9A2C}"/>
              </a:ext>
            </a:extLst>
          </p:cNvPr>
          <p:cNvGrpSpPr/>
          <p:nvPr/>
        </p:nvGrpSpPr>
        <p:grpSpPr>
          <a:xfrm>
            <a:off x="4921250" y="-1525399"/>
            <a:ext cx="4219746" cy="3799248"/>
            <a:chOff x="4921250" y="-1525399"/>
            <a:chExt cx="4219746" cy="379924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92BFAE5-863C-B16E-D788-45304D289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341748" y="-1525399"/>
              <a:ext cx="3799248" cy="37992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F9A1165-9588-5B09-4CB3-B5A0E65C8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250" y="698500"/>
              <a:ext cx="381000" cy="40064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11A95B-3F48-2517-3137-744BD7BAB8DC}"/>
              </a:ext>
            </a:extLst>
          </p:cNvPr>
          <p:cNvGrpSpPr/>
          <p:nvPr/>
        </p:nvGrpSpPr>
        <p:grpSpPr>
          <a:xfrm>
            <a:off x="119639" y="10335649"/>
            <a:ext cx="7331170" cy="184526"/>
            <a:chOff x="119639" y="10335649"/>
            <a:chExt cx="7331170" cy="184526"/>
          </a:xfrm>
        </p:grpSpPr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CD3438D0-8056-5402-CE91-46BA1E8B2297}"/>
                </a:ext>
              </a:extLst>
            </p:cNvPr>
            <p:cNvSpPr txBox="1"/>
            <p:nvPr/>
          </p:nvSpPr>
          <p:spPr>
            <a:xfrm>
              <a:off x="4941924" y="10366505"/>
              <a:ext cx="2508885" cy="15367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Menemani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Perjalanan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Ibadah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dengan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-10" dirty="0">
                  <a:solidFill>
                    <a:srgbClr val="1E1700"/>
                  </a:solidFill>
                  <a:latin typeface="Verdana"/>
                  <a:cs typeface="Verdana"/>
                </a:rPr>
                <a:t>Amanah</a:t>
              </a:r>
              <a:endParaRPr sz="800">
                <a:latin typeface="Verdana"/>
                <a:cs typeface="Verdana"/>
              </a:endParaRPr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971FDF12-C205-86ED-04DC-C953D4D27C1A}"/>
                </a:ext>
              </a:extLst>
            </p:cNvPr>
            <p:cNvSpPr txBox="1"/>
            <p:nvPr/>
          </p:nvSpPr>
          <p:spPr>
            <a:xfrm>
              <a:off x="119639" y="10335649"/>
              <a:ext cx="1492885" cy="1816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00" b="1" spc="-25" dirty="0">
                  <a:solidFill>
                    <a:srgbClr val="1E1700"/>
                  </a:solidFill>
                  <a:latin typeface="Tahoma"/>
                  <a:cs typeface="Tahoma"/>
                </a:rPr>
                <a:t>UKASYA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90" dirty="0">
                  <a:solidFill>
                    <a:srgbClr val="1E1700"/>
                  </a:solidFill>
                  <a:latin typeface="Tahoma"/>
                  <a:cs typeface="Tahoma"/>
                </a:rPr>
                <a:t>TOUR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100" dirty="0">
                  <a:solidFill>
                    <a:srgbClr val="1E1700"/>
                  </a:solidFill>
                  <a:latin typeface="Tahoma"/>
                  <a:cs typeface="Tahoma"/>
                </a:rPr>
                <a:t>&amp;</a:t>
              </a:r>
              <a:r>
                <a:rPr sz="1000" b="1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55" dirty="0">
                  <a:solidFill>
                    <a:srgbClr val="1E1700"/>
                  </a:solidFill>
                  <a:latin typeface="Tahoma"/>
                  <a:cs typeface="Tahoma"/>
                </a:rPr>
                <a:t>TRAVEL</a:t>
              </a:r>
              <a:endParaRPr sz="1000" dirty="0">
                <a:latin typeface="Tahoma"/>
                <a:cs typeface="Tahoma"/>
              </a:endParaRPr>
            </a:p>
          </p:txBody>
        </p:sp>
      </p:grpSp>
      <p:sp>
        <p:nvSpPr>
          <p:cNvPr id="2" name="object 16">
            <a:extLst>
              <a:ext uri="{FF2B5EF4-FFF2-40B4-BE49-F238E27FC236}">
                <a16:creationId xmlns:a16="http://schemas.microsoft.com/office/drawing/2014/main" id="{9B4AB5EE-0278-B15C-A87F-F85239EC3E46}"/>
              </a:ext>
            </a:extLst>
          </p:cNvPr>
          <p:cNvSpPr txBox="1"/>
          <p:nvPr/>
        </p:nvSpPr>
        <p:spPr>
          <a:xfrm>
            <a:off x="606672" y="2134600"/>
            <a:ext cx="6272189" cy="13605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PT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Ukasya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Bangun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Persada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hadir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sebagai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mitra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perjalanan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ibadah yang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terpercaya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menyediakan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berbagai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layanan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Haji dan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Umroh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yang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dirancang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memenuhi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kebutuhan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jamaah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standar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kenyamanan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keamanan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dan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kemudahan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tertinggi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Kami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menawarkan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berbagai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pilihan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paket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perjalanan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yang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dapat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disesuaikan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preferensi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dan </a:t>
            </a:r>
            <a:r>
              <a:rPr lang="en-ID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kebutuhan</a:t>
            </a:r>
            <a:r>
              <a:rPr lang="en-ID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Anda.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047989-E03C-0AF5-FA7E-0C004CEB3E88}"/>
              </a:ext>
            </a:extLst>
          </p:cNvPr>
          <p:cNvGrpSpPr/>
          <p:nvPr/>
        </p:nvGrpSpPr>
        <p:grpSpPr>
          <a:xfrm>
            <a:off x="3896276" y="4573429"/>
            <a:ext cx="2982586" cy="1285725"/>
            <a:chOff x="3397250" y="4573429"/>
            <a:chExt cx="2982586" cy="1285725"/>
          </a:xfrm>
        </p:grpSpPr>
        <p:sp>
          <p:nvSpPr>
            <p:cNvPr id="4" name="object 18">
              <a:extLst>
                <a:ext uri="{FF2B5EF4-FFF2-40B4-BE49-F238E27FC236}">
                  <a16:creationId xmlns:a16="http://schemas.microsoft.com/office/drawing/2014/main" id="{D5FAB20F-0034-FD62-02C0-E70F6A1A08B2}"/>
                </a:ext>
              </a:extLst>
            </p:cNvPr>
            <p:cNvSpPr txBox="1"/>
            <p:nvPr/>
          </p:nvSpPr>
          <p:spPr>
            <a:xfrm>
              <a:off x="3397250" y="4792195"/>
              <a:ext cx="2982586" cy="106695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GB" sz="1300" b="1" spc="-10" dirty="0">
                  <a:latin typeface="Century Gothic" panose="020B0502020202020204" pitchFamily="34" charset="0"/>
                  <a:cs typeface="Tahoma"/>
                </a:rPr>
                <a:t>Paket Haji </a:t>
              </a:r>
              <a:r>
                <a:rPr lang="en-GB" sz="1300" b="1" spc="-10" dirty="0" err="1">
                  <a:latin typeface="Century Gothic" panose="020B0502020202020204" pitchFamily="34" charset="0"/>
                  <a:cs typeface="Tahoma"/>
                </a:rPr>
                <a:t>Khusus</a:t>
              </a:r>
              <a:r>
                <a:rPr lang="en-GB" sz="1300" b="1" spc="-10" dirty="0">
                  <a:latin typeface="Century Gothic" panose="020B0502020202020204" pitchFamily="34" charset="0"/>
                  <a:cs typeface="Tahoma"/>
                </a:rPr>
                <a:t> &amp; Haji Plus</a:t>
              </a:r>
              <a:endParaRPr sz="1300" dirty="0">
                <a:latin typeface="Century Gothic" panose="020B0502020202020204" pitchFamily="34" charset="0"/>
                <a:cs typeface="Tahoma"/>
              </a:endParaRPr>
            </a:p>
            <a:p>
              <a:pPr marL="147955" indent="-122555">
                <a:lnSpc>
                  <a:spcPct val="100000"/>
                </a:lnSpc>
                <a:spcBef>
                  <a:spcPts val="935"/>
                </a:spcBef>
                <a:buChar char="•"/>
                <a:tabLst>
                  <a:tab pos="147955" algn="l"/>
                </a:tabLst>
              </a:pPr>
              <a:r>
                <a:rPr lang="en-ID" sz="1100" spc="-60" dirty="0">
                  <a:latin typeface="Verdana"/>
                  <a:cs typeface="Verdana"/>
                </a:rPr>
                <a:t>Haji </a:t>
              </a:r>
              <a:r>
                <a:rPr lang="en-ID" sz="1100" spc="-60" dirty="0" err="1">
                  <a:latin typeface="Verdana"/>
                  <a:cs typeface="Verdana"/>
                </a:rPr>
                <a:t>Khusus</a:t>
              </a:r>
              <a:r>
                <a:rPr lang="en-ID" sz="1100" spc="-60" dirty="0">
                  <a:latin typeface="Verdana"/>
                  <a:cs typeface="Verdana"/>
                </a:rPr>
                <a:t> (Non-</a:t>
              </a:r>
              <a:r>
                <a:rPr lang="en-ID" sz="1100" spc="-60" dirty="0" err="1">
                  <a:latin typeface="Verdana"/>
                  <a:cs typeface="Verdana"/>
                </a:rPr>
                <a:t>Kuota</a:t>
              </a:r>
              <a:r>
                <a:rPr lang="en-ID" sz="1100" spc="-60" dirty="0">
                  <a:latin typeface="Verdana"/>
                  <a:cs typeface="Verdana"/>
                </a:rPr>
                <a:t> </a:t>
              </a:r>
              <a:r>
                <a:rPr lang="en-ID" sz="1100" spc="-60" dirty="0" err="1">
                  <a:latin typeface="Verdana"/>
                  <a:cs typeface="Verdana"/>
                </a:rPr>
                <a:t>Pemerintah</a:t>
              </a:r>
              <a:r>
                <a:rPr lang="en-ID" sz="1100" spc="-60" dirty="0">
                  <a:latin typeface="Verdana"/>
                  <a:cs typeface="Verdana"/>
                </a:rPr>
                <a:t>)</a:t>
              </a:r>
            </a:p>
            <a:p>
              <a:pPr marL="147955" indent="-122555">
                <a:lnSpc>
                  <a:spcPct val="100000"/>
                </a:lnSpc>
                <a:spcBef>
                  <a:spcPts val="935"/>
                </a:spcBef>
                <a:buChar char="•"/>
                <a:tabLst>
                  <a:tab pos="147955" algn="l"/>
                </a:tabLst>
              </a:pPr>
              <a:r>
                <a:rPr lang="en-ID" sz="1100" spc="-60" dirty="0">
                  <a:latin typeface="Verdana"/>
                  <a:cs typeface="Verdana"/>
                </a:rPr>
                <a:t>Haji Plus (ONH Plus)</a:t>
              </a:r>
            </a:p>
            <a:p>
              <a:pPr marL="147955" indent="-122555">
                <a:lnSpc>
                  <a:spcPct val="100000"/>
                </a:lnSpc>
                <a:spcBef>
                  <a:spcPts val="935"/>
                </a:spcBef>
                <a:buChar char="•"/>
                <a:tabLst>
                  <a:tab pos="147955" algn="l"/>
                </a:tabLst>
              </a:pPr>
              <a:r>
                <a:rPr lang="en-ID" sz="1100" spc="-60" dirty="0" err="1">
                  <a:latin typeface="Verdana"/>
                  <a:cs typeface="Verdana"/>
                </a:rPr>
                <a:t>Bimbingan</a:t>
              </a:r>
              <a:r>
                <a:rPr lang="en-ID" sz="1100" spc="-60" dirty="0">
                  <a:latin typeface="Verdana"/>
                  <a:cs typeface="Verdana"/>
                </a:rPr>
                <a:t> </a:t>
              </a:r>
              <a:r>
                <a:rPr lang="en-ID" sz="1100" spc="-60" dirty="0" err="1">
                  <a:latin typeface="Verdana"/>
                  <a:cs typeface="Verdana"/>
                </a:rPr>
                <a:t>Manasik</a:t>
              </a:r>
              <a:r>
                <a:rPr lang="en-ID" sz="1100" spc="-60" dirty="0">
                  <a:latin typeface="Verdana"/>
                  <a:cs typeface="Verdana"/>
                </a:rPr>
                <a:t> Haji </a:t>
              </a:r>
              <a:r>
                <a:rPr lang="en-ID" sz="1100" spc="-60" dirty="0" err="1">
                  <a:latin typeface="Verdana"/>
                  <a:cs typeface="Verdana"/>
                </a:rPr>
                <a:t>Intensif</a:t>
              </a:r>
              <a:endParaRPr lang="en-ID" sz="1100" dirty="0">
                <a:latin typeface="Verdana"/>
                <a:cs typeface="Verdana"/>
              </a:endParaRPr>
            </a:p>
          </p:txBody>
        </p:sp>
        <p:pic>
          <p:nvPicPr>
            <p:cNvPr id="5" name="object 19">
              <a:extLst>
                <a:ext uri="{FF2B5EF4-FFF2-40B4-BE49-F238E27FC236}">
                  <a16:creationId xmlns:a16="http://schemas.microsoft.com/office/drawing/2014/main" id="{3FB35317-1F6E-A595-0408-6A01DFCEDED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0207" y="4573429"/>
              <a:ext cx="166598" cy="166598"/>
            </a:xfrm>
            <a:prstGeom prst="rect">
              <a:avLst/>
            </a:prstGeom>
          </p:spPr>
        </p:pic>
      </p:grpSp>
      <p:sp>
        <p:nvSpPr>
          <p:cNvPr id="11" name="object 16">
            <a:extLst>
              <a:ext uri="{FF2B5EF4-FFF2-40B4-BE49-F238E27FC236}">
                <a16:creationId xmlns:a16="http://schemas.microsoft.com/office/drawing/2014/main" id="{6221E0F1-F352-DD15-09CC-0A7730471A69}"/>
              </a:ext>
            </a:extLst>
          </p:cNvPr>
          <p:cNvSpPr txBox="1"/>
          <p:nvPr/>
        </p:nvSpPr>
        <p:spPr>
          <a:xfrm>
            <a:off x="648326" y="7425004"/>
            <a:ext cx="2748924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1" rtl="0">
              <a:spcBef>
                <a:spcPts val="100"/>
              </a:spcBef>
            </a:pPr>
            <a:r>
              <a:rPr lang="en-GB" sz="1300" b="1" dirty="0">
                <a:latin typeface="Century Gothic" panose="020B0502020202020204" pitchFamily="34" charset="0"/>
                <a:cs typeface="Tahoma"/>
              </a:rPr>
              <a:t>Paket </a:t>
            </a:r>
            <a:r>
              <a:rPr lang="en-GB" sz="1300" b="1" dirty="0" err="1">
                <a:latin typeface="Century Gothic" panose="020B0502020202020204" pitchFamily="34" charset="0"/>
                <a:cs typeface="Tahoma"/>
              </a:rPr>
              <a:t>Wisata</a:t>
            </a:r>
            <a:r>
              <a:rPr lang="en-GB" sz="1300" b="1" dirty="0">
                <a:latin typeface="Century Gothic" panose="020B0502020202020204" pitchFamily="34" charset="0"/>
                <a:cs typeface="Tahoma"/>
              </a:rPr>
              <a:t> </a:t>
            </a:r>
            <a:r>
              <a:rPr lang="en-GB" sz="1300" b="1" dirty="0" err="1">
                <a:latin typeface="Century Gothic" panose="020B0502020202020204" pitchFamily="34" charset="0"/>
                <a:cs typeface="Tahoma"/>
              </a:rPr>
              <a:t>Religi</a:t>
            </a:r>
            <a:r>
              <a:rPr lang="en-GB" sz="1300" b="1" dirty="0">
                <a:latin typeface="Century Gothic" panose="020B0502020202020204" pitchFamily="34" charset="0"/>
                <a:cs typeface="Tahoma"/>
              </a:rPr>
              <a:t> &amp; Ziarah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1100" dirty="0"/>
          </a:p>
          <a:p>
            <a:pPr>
              <a:buNone/>
            </a:pPr>
            <a:r>
              <a:rPr lang="en-ID" sz="1100" dirty="0"/>
              <a:t>Bagi yang </a:t>
            </a:r>
            <a:r>
              <a:rPr lang="en-ID" sz="1100" dirty="0" err="1"/>
              <a:t>ingin</a:t>
            </a:r>
            <a:r>
              <a:rPr lang="en-ID" sz="1100" dirty="0"/>
              <a:t> </a:t>
            </a:r>
            <a:r>
              <a:rPr lang="en-ID" sz="1100" dirty="0" err="1"/>
              <a:t>memperdalam</a:t>
            </a:r>
            <a:r>
              <a:rPr lang="en-ID" sz="1100" dirty="0"/>
              <a:t> </a:t>
            </a:r>
            <a:r>
              <a:rPr lang="en-ID" sz="1100" dirty="0" err="1"/>
              <a:t>perjalanan</a:t>
            </a:r>
            <a:r>
              <a:rPr lang="en-ID" sz="1100" dirty="0"/>
              <a:t> </a:t>
            </a:r>
            <a:r>
              <a:rPr lang="en-ID" sz="1100" dirty="0" err="1"/>
              <a:t>spiritualnya</a:t>
            </a:r>
            <a:r>
              <a:rPr lang="en-ID" sz="1100" dirty="0"/>
              <a:t>, kami </a:t>
            </a:r>
            <a:r>
              <a:rPr lang="en-ID" sz="1100" dirty="0" err="1"/>
              <a:t>menawarkan</a:t>
            </a:r>
            <a:r>
              <a:rPr lang="en-ID" sz="1100" dirty="0"/>
              <a:t> </a:t>
            </a:r>
            <a:r>
              <a:rPr lang="en-ID" sz="1100" dirty="0" err="1"/>
              <a:t>paket</a:t>
            </a:r>
            <a:r>
              <a:rPr lang="en-ID" sz="1100" dirty="0"/>
              <a:t> </a:t>
            </a:r>
            <a:r>
              <a:rPr lang="en-ID" sz="1100" dirty="0" err="1"/>
              <a:t>wisata</a:t>
            </a:r>
            <a:r>
              <a:rPr lang="en-ID" sz="1100" dirty="0"/>
              <a:t> </a:t>
            </a:r>
            <a:r>
              <a:rPr lang="en-ID" sz="1100" dirty="0" err="1"/>
              <a:t>religi</a:t>
            </a:r>
            <a:r>
              <a:rPr lang="en-ID" sz="1100" dirty="0"/>
              <a:t> </a:t>
            </a:r>
            <a:r>
              <a:rPr lang="en-ID" sz="1100" dirty="0" err="1"/>
              <a:t>ke</a:t>
            </a:r>
            <a:r>
              <a:rPr lang="en-ID" sz="1100" dirty="0"/>
              <a:t> </a:t>
            </a:r>
            <a:r>
              <a:rPr lang="en-ID" sz="1100" dirty="0" err="1"/>
              <a:t>berbagai</a:t>
            </a:r>
            <a:r>
              <a:rPr lang="en-ID" sz="1100" dirty="0"/>
              <a:t> </a:t>
            </a:r>
            <a:r>
              <a:rPr lang="en-ID" sz="1100" dirty="0" err="1"/>
              <a:t>destinasi</a:t>
            </a:r>
            <a:r>
              <a:rPr lang="en-ID" sz="1100" dirty="0"/>
              <a:t> </a:t>
            </a:r>
            <a:r>
              <a:rPr lang="en-ID" sz="1100" dirty="0" err="1"/>
              <a:t>bersejarah</a:t>
            </a:r>
            <a:r>
              <a:rPr lang="en-ID" sz="1100" dirty="0"/>
              <a:t>, </a:t>
            </a:r>
            <a:r>
              <a:rPr lang="en-ID" sz="1100" dirty="0" err="1"/>
              <a:t>seperti</a:t>
            </a:r>
            <a:r>
              <a:rPr lang="en-ID" sz="1100" dirty="0"/>
              <a:t>:</a:t>
            </a:r>
          </a:p>
          <a:p>
            <a:pPr>
              <a:buNone/>
            </a:pPr>
            <a:endParaRPr lang="en-ID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100" b="1" dirty="0"/>
              <a:t>Ziarah Makkah &amp; Madinah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100" b="1" dirty="0" err="1"/>
              <a:t>Wisata</a:t>
            </a:r>
            <a:r>
              <a:rPr lang="en-ID" sz="1100" b="1" dirty="0"/>
              <a:t> </a:t>
            </a:r>
            <a:r>
              <a:rPr lang="en-ID" sz="1100" b="1" dirty="0" err="1"/>
              <a:t>Religi</a:t>
            </a:r>
            <a:r>
              <a:rPr lang="en-ID" sz="1100" b="1" dirty="0"/>
              <a:t> Turki, Mesir, dan Palestina</a:t>
            </a:r>
          </a:p>
        </p:txBody>
      </p:sp>
      <p:pic>
        <p:nvPicPr>
          <p:cNvPr id="12" name="object 17">
            <a:extLst>
              <a:ext uri="{FF2B5EF4-FFF2-40B4-BE49-F238E27FC236}">
                <a16:creationId xmlns:a16="http://schemas.microsoft.com/office/drawing/2014/main" id="{37D4574F-6B0C-2883-3B36-E5E0FE7FA13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71288" y="7206236"/>
            <a:ext cx="166598" cy="1665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C7A0D31-6F3A-19B1-5C2A-2C570E9F407E}"/>
              </a:ext>
            </a:extLst>
          </p:cNvPr>
          <p:cNvGrpSpPr/>
          <p:nvPr/>
        </p:nvGrpSpPr>
        <p:grpSpPr>
          <a:xfrm>
            <a:off x="3896276" y="7206236"/>
            <a:ext cx="2982586" cy="2460405"/>
            <a:chOff x="3397250" y="4573429"/>
            <a:chExt cx="2982586" cy="2460405"/>
          </a:xfrm>
        </p:grpSpPr>
        <p:sp>
          <p:nvSpPr>
            <p:cNvPr id="26" name="object 18">
              <a:extLst>
                <a:ext uri="{FF2B5EF4-FFF2-40B4-BE49-F238E27FC236}">
                  <a16:creationId xmlns:a16="http://schemas.microsoft.com/office/drawing/2014/main" id="{7BD260A2-10F8-36D4-86F9-62C5A71EB5CE}"/>
                </a:ext>
              </a:extLst>
            </p:cNvPr>
            <p:cNvSpPr txBox="1"/>
            <p:nvPr/>
          </p:nvSpPr>
          <p:spPr>
            <a:xfrm>
              <a:off x="3397250" y="4792195"/>
              <a:ext cx="2982586" cy="22416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GB" sz="1300" b="1" spc="-10" dirty="0" err="1">
                  <a:latin typeface="Century Gothic" panose="020B0502020202020204" pitchFamily="34" charset="0"/>
                  <a:cs typeface="Tahoma"/>
                </a:rPr>
                <a:t>Layanan</a:t>
              </a:r>
              <a:r>
                <a:rPr lang="en-GB" sz="1300" b="1" spc="-10" dirty="0">
                  <a:latin typeface="Century Gothic" panose="020B0502020202020204" pitchFamily="34" charset="0"/>
                  <a:cs typeface="Tahoma"/>
                </a:rPr>
                <a:t> </a:t>
              </a:r>
              <a:r>
                <a:rPr lang="en-GB" sz="1300" b="1" spc="-10" dirty="0" err="1">
                  <a:latin typeface="Century Gothic" panose="020B0502020202020204" pitchFamily="34" charset="0"/>
                  <a:cs typeface="Tahoma"/>
                </a:rPr>
                <a:t>Khusus</a:t>
              </a:r>
              <a:r>
                <a:rPr lang="en-GB" sz="1300" b="1" spc="-10" dirty="0">
                  <a:latin typeface="Century Gothic" panose="020B0502020202020204" pitchFamily="34" charset="0"/>
                  <a:cs typeface="Tahoma"/>
                </a:rPr>
                <a:t> &amp; </a:t>
              </a:r>
              <a:r>
                <a:rPr lang="en-GB" sz="1300" b="1" spc="-10" dirty="0" err="1">
                  <a:latin typeface="Century Gothic" panose="020B0502020202020204" pitchFamily="34" charset="0"/>
                  <a:cs typeface="Tahoma"/>
                </a:rPr>
                <a:t>Fasilitas</a:t>
              </a:r>
              <a:r>
                <a:rPr lang="en-GB" sz="1300" b="1" spc="-10" dirty="0">
                  <a:latin typeface="Century Gothic" panose="020B0502020202020204" pitchFamily="34" charset="0"/>
                  <a:cs typeface="Tahoma"/>
                </a:rPr>
                <a:t> </a:t>
              </a:r>
              <a:r>
                <a:rPr lang="en-GB" sz="1300" b="1" spc="-10" dirty="0" err="1">
                  <a:latin typeface="Century Gothic" panose="020B0502020202020204" pitchFamily="34" charset="0"/>
                  <a:cs typeface="Tahoma"/>
                </a:rPr>
                <a:t>Tambahan</a:t>
              </a:r>
              <a:endParaRPr lang="en-GB" sz="1300" b="1" spc="-10" dirty="0">
                <a:latin typeface="Century Gothic" panose="020B0502020202020204" pitchFamily="34" charset="0"/>
                <a:cs typeface="Tahoma"/>
              </a:endParaRP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endParaRPr lang="en-GB" sz="1300" b="1" spc="-10" dirty="0">
                <a:latin typeface="Century Gothic" panose="020B0502020202020204" pitchFamily="34" charset="0"/>
                <a:cs typeface="Tahoma"/>
              </a:endParaRPr>
            </a:p>
            <a:p>
              <a:r>
                <a:rPr lang="en-ID" sz="1100" dirty="0" err="1"/>
                <a:t>Untuk</a:t>
              </a:r>
              <a:r>
                <a:rPr lang="en-ID" sz="1100" dirty="0"/>
                <a:t> </a:t>
              </a:r>
              <a:r>
                <a:rPr lang="en-ID" sz="1100" dirty="0" err="1"/>
                <a:t>memberikan</a:t>
              </a:r>
              <a:r>
                <a:rPr lang="en-ID" sz="1100" dirty="0"/>
                <a:t> </a:t>
              </a:r>
              <a:r>
                <a:rPr lang="en-ID" sz="1100" dirty="0" err="1"/>
                <a:t>pengalaman</a:t>
              </a:r>
              <a:r>
                <a:rPr lang="en-ID" sz="1100" dirty="0"/>
                <a:t> </a:t>
              </a:r>
              <a:r>
                <a:rPr lang="en-ID" sz="1100" dirty="0" err="1"/>
                <a:t>terbaik</a:t>
              </a:r>
              <a:r>
                <a:rPr lang="en-ID" sz="1100" dirty="0"/>
                <a:t>, kami juga </a:t>
              </a:r>
              <a:r>
                <a:rPr lang="en-ID" sz="1100" dirty="0" err="1"/>
                <a:t>menyediakan</a:t>
              </a:r>
              <a:r>
                <a:rPr lang="en-ID" sz="1100" dirty="0"/>
                <a:t> </a:t>
              </a:r>
              <a:r>
                <a:rPr lang="en-ID" sz="1100" dirty="0" err="1"/>
                <a:t>layanan</a:t>
              </a:r>
              <a:r>
                <a:rPr lang="en-ID" sz="1100" dirty="0"/>
                <a:t> </a:t>
              </a:r>
              <a:r>
                <a:rPr lang="en-ID" sz="1100" dirty="0" err="1"/>
                <a:t>tambahan</a:t>
              </a:r>
              <a:r>
                <a:rPr lang="en-ID" sz="1100" dirty="0"/>
                <a:t>, </a:t>
              </a:r>
              <a:r>
                <a:rPr lang="en-ID" sz="1100" dirty="0" err="1"/>
                <a:t>seperti</a:t>
              </a:r>
              <a:r>
                <a:rPr lang="en-ID" sz="1100" dirty="0"/>
                <a:t>:</a:t>
              </a:r>
            </a:p>
            <a:p>
              <a:pPr marL="147955" indent="-122555">
                <a:lnSpc>
                  <a:spcPct val="100000"/>
                </a:lnSpc>
                <a:spcBef>
                  <a:spcPts val="935"/>
                </a:spcBef>
                <a:buChar char="•"/>
                <a:tabLst>
                  <a:tab pos="147955" algn="l"/>
                </a:tabLst>
              </a:pPr>
              <a:r>
                <a:rPr lang="en-ID" sz="1100" spc="-60" dirty="0" err="1">
                  <a:latin typeface="Verdana"/>
                  <a:cs typeface="Verdana"/>
                </a:rPr>
                <a:t>Layanan</a:t>
              </a:r>
              <a:r>
                <a:rPr lang="en-ID" sz="1100" spc="-60" dirty="0">
                  <a:latin typeface="Verdana"/>
                  <a:cs typeface="Verdana"/>
                </a:rPr>
                <a:t> Visa &amp; </a:t>
              </a:r>
              <a:r>
                <a:rPr lang="en-ID" sz="1100" spc="-60" dirty="0" err="1">
                  <a:latin typeface="Verdana"/>
                  <a:cs typeface="Verdana"/>
                </a:rPr>
                <a:t>Administrasi</a:t>
              </a:r>
              <a:r>
                <a:rPr lang="en-ID" sz="1100" spc="-60" dirty="0">
                  <a:latin typeface="Verdana"/>
                  <a:cs typeface="Verdana"/>
                </a:rPr>
                <a:t> </a:t>
              </a:r>
              <a:r>
                <a:rPr lang="en-ID" sz="1100" spc="-60" dirty="0" err="1">
                  <a:latin typeface="Verdana"/>
                  <a:cs typeface="Verdana"/>
                </a:rPr>
                <a:t>Perjalanan</a:t>
              </a:r>
              <a:endParaRPr lang="en-ID" sz="1100" spc="-60" dirty="0">
                <a:latin typeface="Verdana"/>
                <a:cs typeface="Verdana"/>
              </a:endParaRPr>
            </a:p>
            <a:p>
              <a:pPr marL="147955" indent="-122555">
                <a:lnSpc>
                  <a:spcPct val="100000"/>
                </a:lnSpc>
                <a:spcBef>
                  <a:spcPts val="935"/>
                </a:spcBef>
                <a:buChar char="•"/>
                <a:tabLst>
                  <a:tab pos="147955" algn="l"/>
                </a:tabLst>
              </a:pPr>
              <a:r>
                <a:rPr lang="en-ID" sz="1100" spc="-60" dirty="0" err="1">
                  <a:latin typeface="Verdana"/>
                  <a:cs typeface="Verdana"/>
                </a:rPr>
                <a:t>Bimbingan</a:t>
              </a:r>
              <a:r>
                <a:rPr lang="en-ID" sz="1100" spc="-60" dirty="0">
                  <a:latin typeface="Verdana"/>
                  <a:cs typeface="Verdana"/>
                </a:rPr>
                <a:t> </a:t>
              </a:r>
              <a:r>
                <a:rPr lang="en-ID" sz="1100" spc="-60" dirty="0" err="1">
                  <a:latin typeface="Verdana"/>
                  <a:cs typeface="Verdana"/>
                </a:rPr>
                <a:t>Manasik</a:t>
              </a:r>
              <a:r>
                <a:rPr lang="en-ID" sz="1100" spc="-60" dirty="0">
                  <a:latin typeface="Verdana"/>
                  <a:cs typeface="Verdana"/>
                </a:rPr>
                <a:t> oleh </a:t>
              </a:r>
              <a:r>
                <a:rPr lang="en-ID" sz="1100" spc="-60" dirty="0" err="1">
                  <a:latin typeface="Verdana"/>
                  <a:cs typeface="Verdana"/>
                </a:rPr>
                <a:t>Ustadz</a:t>
              </a:r>
              <a:r>
                <a:rPr lang="en-ID" sz="1100" spc="-60" dirty="0">
                  <a:latin typeface="Verdana"/>
                  <a:cs typeface="Verdana"/>
                </a:rPr>
                <a:t> </a:t>
              </a:r>
              <a:r>
                <a:rPr lang="en-ID" sz="1100" spc="-60" dirty="0" err="1">
                  <a:latin typeface="Verdana"/>
                  <a:cs typeface="Verdana"/>
                </a:rPr>
                <a:t>Berpengalaman</a:t>
              </a:r>
              <a:endParaRPr lang="en-ID" sz="1100" spc="-60" dirty="0">
                <a:latin typeface="Verdana"/>
                <a:cs typeface="Verdana"/>
              </a:endParaRPr>
            </a:p>
            <a:p>
              <a:pPr marL="147955" indent="-122555">
                <a:lnSpc>
                  <a:spcPct val="100000"/>
                </a:lnSpc>
                <a:spcBef>
                  <a:spcPts val="935"/>
                </a:spcBef>
                <a:buChar char="•"/>
                <a:tabLst>
                  <a:tab pos="147955" algn="l"/>
                </a:tabLst>
              </a:pPr>
              <a:r>
                <a:rPr lang="en-ID" sz="1100" spc="-60" dirty="0" err="1">
                  <a:latin typeface="Verdana"/>
                  <a:cs typeface="Verdana"/>
                </a:rPr>
                <a:t>Asuransi</a:t>
              </a:r>
              <a:r>
                <a:rPr lang="en-ID" sz="1100" spc="-60" dirty="0">
                  <a:latin typeface="Verdana"/>
                  <a:cs typeface="Verdana"/>
                </a:rPr>
                <a:t> </a:t>
              </a:r>
              <a:r>
                <a:rPr lang="en-ID" sz="1100" spc="-60" dirty="0" err="1">
                  <a:latin typeface="Verdana"/>
                  <a:cs typeface="Verdana"/>
                </a:rPr>
                <a:t>Perjalanan</a:t>
              </a:r>
              <a:endParaRPr lang="en-ID" sz="1100" spc="-60" dirty="0">
                <a:latin typeface="Verdana"/>
                <a:cs typeface="Verdana"/>
              </a:endParaRPr>
            </a:p>
            <a:p>
              <a:pPr marL="147955" indent="-122555">
                <a:lnSpc>
                  <a:spcPct val="100000"/>
                </a:lnSpc>
                <a:spcBef>
                  <a:spcPts val="935"/>
                </a:spcBef>
                <a:buChar char="•"/>
                <a:tabLst>
                  <a:tab pos="147955" algn="l"/>
                </a:tabLst>
              </a:pPr>
              <a:r>
                <a:rPr lang="en-ID" sz="1100" spc="-60" dirty="0" err="1">
                  <a:latin typeface="Verdana"/>
                  <a:cs typeface="Verdana"/>
                </a:rPr>
                <a:t>Layanan</a:t>
              </a:r>
              <a:r>
                <a:rPr lang="en-ID" sz="1100" spc="-60" dirty="0">
                  <a:latin typeface="Verdana"/>
                  <a:cs typeface="Verdana"/>
                </a:rPr>
                <a:t> </a:t>
              </a:r>
              <a:r>
                <a:rPr lang="en-ID" sz="1100" spc="-60" dirty="0" err="1">
                  <a:latin typeface="Verdana"/>
                  <a:cs typeface="Verdana"/>
                </a:rPr>
                <a:t>Konsultasi</a:t>
              </a:r>
              <a:r>
                <a:rPr lang="en-ID" sz="1100" spc="-60" dirty="0">
                  <a:latin typeface="Verdana"/>
                  <a:cs typeface="Verdana"/>
                </a:rPr>
                <a:t> &amp; </a:t>
              </a:r>
              <a:r>
                <a:rPr lang="en-ID" sz="1100" spc="-60" dirty="0" err="1">
                  <a:latin typeface="Verdana"/>
                  <a:cs typeface="Verdana"/>
                </a:rPr>
                <a:t>Perencanaan</a:t>
              </a:r>
              <a:r>
                <a:rPr lang="en-ID" sz="1100" spc="-60" dirty="0">
                  <a:latin typeface="Verdana"/>
                  <a:cs typeface="Verdana"/>
                </a:rPr>
                <a:t> </a:t>
              </a:r>
              <a:r>
                <a:rPr lang="en-ID" sz="1100" spc="-60" dirty="0" err="1">
                  <a:latin typeface="Verdana"/>
                  <a:cs typeface="Verdana"/>
                </a:rPr>
                <a:t>Perjalanan</a:t>
              </a:r>
              <a:endParaRPr lang="en-ID" sz="1100" dirty="0">
                <a:latin typeface="Verdana"/>
                <a:cs typeface="Verdana"/>
              </a:endParaRPr>
            </a:p>
          </p:txBody>
        </p:sp>
        <p:pic>
          <p:nvPicPr>
            <p:cNvPr id="27" name="object 19">
              <a:extLst>
                <a:ext uri="{FF2B5EF4-FFF2-40B4-BE49-F238E27FC236}">
                  <a16:creationId xmlns:a16="http://schemas.microsoft.com/office/drawing/2014/main" id="{38164B59-A9DE-D296-A8C4-2EB48DE0917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0207" y="4573429"/>
              <a:ext cx="166598" cy="166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0FEC770-36FD-CD9E-2F35-0CE58A6C1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DB679766-624E-6DFE-58DB-209F034BDC1C}"/>
              </a:ext>
            </a:extLst>
          </p:cNvPr>
          <p:cNvSpPr/>
          <p:nvPr/>
        </p:nvSpPr>
        <p:spPr>
          <a:xfrm>
            <a:off x="0" y="10584281"/>
            <a:ext cx="7560309" cy="107314"/>
          </a:xfrm>
          <a:custGeom>
            <a:avLst/>
            <a:gdLst/>
            <a:ahLst/>
            <a:cxnLst/>
            <a:rect l="l" t="t" r="r" b="b"/>
            <a:pathLst>
              <a:path w="7560309" h="107315">
                <a:moveTo>
                  <a:pt x="7560005" y="0"/>
                </a:moveTo>
                <a:lnTo>
                  <a:pt x="0" y="0"/>
                </a:lnTo>
                <a:lnTo>
                  <a:pt x="0" y="107060"/>
                </a:lnTo>
                <a:lnTo>
                  <a:pt x="7560005" y="107060"/>
                </a:lnTo>
                <a:lnTo>
                  <a:pt x="7560005" y="0"/>
                </a:lnTo>
                <a:close/>
              </a:path>
            </a:pathLst>
          </a:custGeom>
          <a:solidFill>
            <a:srgbClr val="EABD1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15B134-4564-3D6D-1E56-1A0E1D962E34}"/>
              </a:ext>
            </a:extLst>
          </p:cNvPr>
          <p:cNvGrpSpPr/>
          <p:nvPr/>
        </p:nvGrpSpPr>
        <p:grpSpPr>
          <a:xfrm>
            <a:off x="119639" y="10335649"/>
            <a:ext cx="7331170" cy="184526"/>
            <a:chOff x="119639" y="10335649"/>
            <a:chExt cx="7331170" cy="184526"/>
          </a:xfrm>
        </p:grpSpPr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2A7A92DB-FE74-8E1A-B524-033263B93E1B}"/>
                </a:ext>
              </a:extLst>
            </p:cNvPr>
            <p:cNvSpPr txBox="1"/>
            <p:nvPr/>
          </p:nvSpPr>
          <p:spPr>
            <a:xfrm>
              <a:off x="4941924" y="10366505"/>
              <a:ext cx="2508885" cy="15367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Menemani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Perjalanan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Ibadah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dengan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-10" dirty="0">
                  <a:solidFill>
                    <a:srgbClr val="1E1700"/>
                  </a:solidFill>
                  <a:latin typeface="Verdana"/>
                  <a:cs typeface="Verdana"/>
                </a:rPr>
                <a:t>Amanah</a:t>
              </a:r>
              <a:endParaRPr sz="800">
                <a:latin typeface="Verdana"/>
                <a:cs typeface="Verdana"/>
              </a:endParaRPr>
            </a:p>
          </p:txBody>
        </p:sp>
        <p:sp>
          <p:nvSpPr>
            <p:cNvPr id="28" name="object 7">
              <a:extLst>
                <a:ext uri="{FF2B5EF4-FFF2-40B4-BE49-F238E27FC236}">
                  <a16:creationId xmlns:a16="http://schemas.microsoft.com/office/drawing/2014/main" id="{C9B5F4A8-86AC-AE60-0DAD-D89A1CAB07CF}"/>
                </a:ext>
              </a:extLst>
            </p:cNvPr>
            <p:cNvSpPr txBox="1"/>
            <p:nvPr/>
          </p:nvSpPr>
          <p:spPr>
            <a:xfrm>
              <a:off x="119639" y="10335649"/>
              <a:ext cx="1492885" cy="1816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00" b="1" spc="-25" dirty="0">
                  <a:solidFill>
                    <a:srgbClr val="1E1700"/>
                  </a:solidFill>
                  <a:latin typeface="Tahoma"/>
                  <a:cs typeface="Tahoma"/>
                </a:rPr>
                <a:t>UKASYA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90" dirty="0">
                  <a:solidFill>
                    <a:srgbClr val="1E1700"/>
                  </a:solidFill>
                  <a:latin typeface="Tahoma"/>
                  <a:cs typeface="Tahoma"/>
                </a:rPr>
                <a:t>TOUR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100" dirty="0">
                  <a:solidFill>
                    <a:srgbClr val="1E1700"/>
                  </a:solidFill>
                  <a:latin typeface="Tahoma"/>
                  <a:cs typeface="Tahoma"/>
                </a:rPr>
                <a:t>&amp;</a:t>
              </a:r>
              <a:r>
                <a:rPr sz="1000" b="1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55" dirty="0">
                  <a:solidFill>
                    <a:srgbClr val="1E1700"/>
                  </a:solidFill>
                  <a:latin typeface="Tahoma"/>
                  <a:cs typeface="Tahoma"/>
                </a:rPr>
                <a:t>TRAVEL</a:t>
              </a:r>
              <a:endParaRPr sz="1000" dirty="0">
                <a:latin typeface="Tahoma"/>
                <a:cs typeface="Tahoma"/>
              </a:endParaRPr>
            </a:p>
          </p:txBody>
        </p:sp>
      </p:grpSp>
      <p:sp>
        <p:nvSpPr>
          <p:cNvPr id="4" name="object 16">
            <a:extLst>
              <a:ext uri="{FF2B5EF4-FFF2-40B4-BE49-F238E27FC236}">
                <a16:creationId xmlns:a16="http://schemas.microsoft.com/office/drawing/2014/main" id="{BCFFCED7-D32C-EEAA-758E-C475B446FA97}"/>
              </a:ext>
            </a:extLst>
          </p:cNvPr>
          <p:cNvSpPr txBox="1"/>
          <p:nvPr/>
        </p:nvSpPr>
        <p:spPr>
          <a:xfrm>
            <a:off x="463550" y="1536700"/>
            <a:ext cx="6629400" cy="8138125"/>
          </a:xfrm>
          <a:prstGeom prst="rect">
            <a:avLst/>
          </a:prstGeom>
        </p:spPr>
        <p:txBody>
          <a:bodyPr vert="horz" wrap="square" lIns="0" tIns="12700" rIns="0" bIns="0" numCol="2" spcCol="252000" rtlCol="0">
            <a:spAutoFit/>
          </a:bodyPr>
          <a:lstStyle/>
          <a:p>
            <a:pPr algn="just" rtl="0">
              <a:buNone/>
            </a:pPr>
            <a:r>
              <a:rPr lang="en-ID" sz="1200" b="1" dirty="0"/>
              <a:t>1. </a:t>
            </a:r>
            <a:r>
              <a:rPr lang="en-ID" sz="1200" b="1" dirty="0" err="1"/>
              <a:t>Legalitas</a:t>
            </a:r>
            <a:r>
              <a:rPr lang="en-ID" sz="1200" b="1" dirty="0"/>
              <a:t> Resmi &amp; </a:t>
            </a:r>
            <a:r>
              <a:rPr lang="en-ID" sz="1200" b="1" dirty="0" err="1"/>
              <a:t>Terpercaya</a:t>
            </a:r>
            <a:endParaRPr lang="en-ID" sz="1200" b="1" dirty="0"/>
          </a:p>
          <a:p>
            <a:pPr algn="just" rtl="0">
              <a:buNone/>
            </a:pPr>
            <a:r>
              <a:rPr lang="en-ID" sz="1200" dirty="0"/>
              <a:t>Kami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perusahaan</a:t>
            </a:r>
            <a:r>
              <a:rPr lang="en-ID" sz="1200" dirty="0"/>
              <a:t> yang </a:t>
            </a:r>
            <a:r>
              <a:rPr lang="en-ID" sz="1200" dirty="0" err="1"/>
              <a:t>telah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izin</a:t>
            </a:r>
            <a:r>
              <a:rPr lang="en-ID" sz="1200" dirty="0"/>
              <a:t> </a:t>
            </a:r>
            <a:r>
              <a:rPr lang="en-ID" sz="1200" dirty="0" err="1"/>
              <a:t>resmi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Kementerian Agama Republik Indonesia </a:t>
            </a:r>
            <a:r>
              <a:rPr lang="en-ID" sz="1200" dirty="0" err="1"/>
              <a:t>serta</a:t>
            </a:r>
            <a:r>
              <a:rPr lang="en-ID" sz="1200" dirty="0"/>
              <a:t> </a:t>
            </a:r>
            <a:r>
              <a:rPr lang="en-ID" sz="1200" dirty="0" err="1"/>
              <a:t>seluruh</a:t>
            </a:r>
            <a:r>
              <a:rPr lang="en-ID" sz="1200" dirty="0"/>
              <a:t> </a:t>
            </a:r>
            <a:r>
              <a:rPr lang="en-ID" sz="1200" dirty="0" err="1"/>
              <a:t>dokumen</a:t>
            </a:r>
            <a:r>
              <a:rPr lang="en-ID" sz="1200" dirty="0"/>
              <a:t> legal yang </a:t>
            </a:r>
            <a:r>
              <a:rPr lang="en-ID" sz="1200" dirty="0" err="1"/>
              <a:t>diperlukan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penyelenggaraan</a:t>
            </a:r>
            <a:r>
              <a:rPr lang="en-ID" sz="1200" dirty="0"/>
              <a:t> </a:t>
            </a:r>
            <a:r>
              <a:rPr lang="en-ID" sz="1200" dirty="0" err="1"/>
              <a:t>perjalanan</a:t>
            </a:r>
            <a:r>
              <a:rPr lang="en-ID" sz="1200" dirty="0"/>
              <a:t> Haji dan </a:t>
            </a:r>
            <a:r>
              <a:rPr lang="en-ID" sz="1200" dirty="0" err="1"/>
              <a:t>Umroh</a:t>
            </a:r>
            <a:r>
              <a:rPr lang="en-ID" sz="1200" dirty="0"/>
              <a:t>.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kepatuhan</a:t>
            </a:r>
            <a:r>
              <a:rPr lang="en-ID" sz="1200" dirty="0"/>
              <a:t> </a:t>
            </a:r>
            <a:r>
              <a:rPr lang="en-ID" sz="1200" dirty="0" err="1"/>
              <a:t>terhadap</a:t>
            </a:r>
            <a:r>
              <a:rPr lang="en-ID" sz="1200" dirty="0"/>
              <a:t> </a:t>
            </a:r>
            <a:r>
              <a:rPr lang="en-ID" sz="1200" dirty="0" err="1"/>
              <a:t>regulasi</a:t>
            </a:r>
            <a:r>
              <a:rPr lang="en-ID" sz="1200" dirty="0"/>
              <a:t>, kami </a:t>
            </a:r>
            <a:r>
              <a:rPr lang="en-ID" sz="1200" dirty="0" err="1"/>
              <a:t>memastikan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perjalanan</a:t>
            </a:r>
            <a:r>
              <a:rPr lang="en-ID" sz="1200" dirty="0"/>
              <a:t> </a:t>
            </a:r>
            <a:r>
              <a:rPr lang="en-ID" sz="1200" dirty="0" err="1"/>
              <a:t>berjalan</a:t>
            </a:r>
            <a:r>
              <a:rPr lang="en-ID" sz="1200" dirty="0"/>
              <a:t> </a:t>
            </a:r>
            <a:r>
              <a:rPr lang="en-ID" sz="1200" dirty="0" err="1"/>
              <a:t>aman</a:t>
            </a:r>
            <a:r>
              <a:rPr lang="en-ID" sz="1200" dirty="0"/>
              <a:t> dan </a:t>
            </a:r>
            <a:r>
              <a:rPr lang="en-ID" sz="1200" dirty="0" err="1"/>
              <a:t>sesuai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ketentuan</a:t>
            </a:r>
            <a:r>
              <a:rPr lang="en-ID" sz="1200" dirty="0"/>
              <a:t> yang </a:t>
            </a:r>
            <a:r>
              <a:rPr lang="en-ID" sz="1200" dirty="0" err="1"/>
              <a:t>berlaku</a:t>
            </a:r>
            <a:r>
              <a:rPr lang="en-ID" sz="1200" dirty="0"/>
              <a:t>.</a:t>
            </a:r>
          </a:p>
          <a:p>
            <a:pPr algn="just" rtl="0">
              <a:buNone/>
            </a:pPr>
            <a:endParaRPr lang="en-ID" sz="1200" b="1" dirty="0"/>
          </a:p>
          <a:p>
            <a:pPr algn="just" rtl="0">
              <a:buNone/>
            </a:pPr>
            <a:r>
              <a:rPr lang="en-ID" sz="1200" b="1" dirty="0"/>
              <a:t>2. Paket </a:t>
            </a:r>
            <a:r>
              <a:rPr lang="en-ID" sz="1200" b="1" dirty="0" err="1"/>
              <a:t>Perjalanan</a:t>
            </a:r>
            <a:r>
              <a:rPr lang="en-ID" sz="1200" b="1" dirty="0"/>
              <a:t> yang </a:t>
            </a:r>
            <a:r>
              <a:rPr lang="en-ID" sz="1200" b="1" dirty="0" err="1"/>
              <a:t>Fleksibel</a:t>
            </a:r>
            <a:r>
              <a:rPr lang="en-ID" sz="1200" b="1" dirty="0"/>
              <a:t> &amp; </a:t>
            </a:r>
            <a:r>
              <a:rPr lang="en-ID" sz="1200" b="1" dirty="0" err="1"/>
              <a:t>Terjangkau</a:t>
            </a:r>
            <a:endParaRPr lang="en-ID" sz="1200" b="1" dirty="0"/>
          </a:p>
          <a:p>
            <a:pPr algn="just" rtl="0">
              <a:buNone/>
            </a:pPr>
            <a:r>
              <a:rPr lang="en-ID" sz="1200" dirty="0"/>
              <a:t>Kami </a:t>
            </a:r>
            <a:r>
              <a:rPr lang="en-ID" sz="1200" dirty="0" err="1"/>
              <a:t>menawarkan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pilihan</a:t>
            </a:r>
            <a:r>
              <a:rPr lang="en-ID" sz="1200" dirty="0"/>
              <a:t> </a:t>
            </a:r>
            <a:r>
              <a:rPr lang="en-ID" sz="1200" dirty="0" err="1"/>
              <a:t>paket</a:t>
            </a:r>
            <a:r>
              <a:rPr lang="en-ID" sz="1200" dirty="0"/>
              <a:t> </a:t>
            </a:r>
            <a:r>
              <a:rPr lang="en-ID" sz="1200" dirty="0" err="1"/>
              <a:t>Umroh</a:t>
            </a:r>
            <a:r>
              <a:rPr lang="en-ID" sz="1200" dirty="0"/>
              <a:t> dan Haji yang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disesuaikan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kebutuhan</a:t>
            </a:r>
            <a:r>
              <a:rPr lang="en-ID" sz="1200" dirty="0"/>
              <a:t> dan budget </a:t>
            </a:r>
            <a:r>
              <a:rPr lang="en-ID" sz="1200" dirty="0" err="1"/>
              <a:t>jamaah</a:t>
            </a:r>
            <a:r>
              <a:rPr lang="en-ID" sz="1200" dirty="0"/>
              <a:t>. Mulai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paket</a:t>
            </a:r>
            <a:r>
              <a:rPr lang="en-ID" sz="1200" dirty="0"/>
              <a:t> </a:t>
            </a:r>
            <a:r>
              <a:rPr lang="en-ID" sz="1200" dirty="0" err="1"/>
              <a:t>reguler</a:t>
            </a:r>
            <a:r>
              <a:rPr lang="en-ID" sz="1200" dirty="0"/>
              <a:t> </a:t>
            </a:r>
            <a:r>
              <a:rPr lang="en-ID" sz="1200" dirty="0" err="1"/>
              <a:t>hingga</a:t>
            </a:r>
            <a:r>
              <a:rPr lang="en-ID" sz="1200" dirty="0"/>
              <a:t> </a:t>
            </a:r>
            <a:r>
              <a:rPr lang="en-ID" sz="1200" dirty="0" err="1"/>
              <a:t>layanan</a:t>
            </a:r>
            <a:r>
              <a:rPr lang="en-ID" sz="1200" dirty="0"/>
              <a:t> premium,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perjalanan</a:t>
            </a:r>
            <a:r>
              <a:rPr lang="en-ID" sz="1200" dirty="0"/>
              <a:t> </a:t>
            </a:r>
            <a:r>
              <a:rPr lang="en-ID" sz="1200" dirty="0" err="1"/>
              <a:t>dirancang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memberikan</a:t>
            </a:r>
            <a:r>
              <a:rPr lang="en-ID" sz="1200" dirty="0"/>
              <a:t> </a:t>
            </a:r>
            <a:r>
              <a:rPr lang="en-ID" sz="1200" dirty="0" err="1"/>
              <a:t>kenyamanan</a:t>
            </a:r>
            <a:r>
              <a:rPr lang="en-ID" sz="1200" dirty="0"/>
              <a:t> dan </a:t>
            </a:r>
            <a:r>
              <a:rPr lang="en-ID" sz="1200" dirty="0" err="1"/>
              <a:t>kemudahan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beribadah</a:t>
            </a:r>
            <a:r>
              <a:rPr lang="en-ID" sz="1200" dirty="0"/>
              <a:t>.</a:t>
            </a:r>
          </a:p>
          <a:p>
            <a:pPr algn="just" rtl="0">
              <a:buNone/>
            </a:pPr>
            <a:endParaRPr lang="en-ID" sz="1200" b="1" dirty="0"/>
          </a:p>
          <a:p>
            <a:pPr algn="just" rtl="0">
              <a:buNone/>
            </a:pPr>
            <a:r>
              <a:rPr lang="en-ID" sz="1200" b="1" dirty="0"/>
              <a:t>3. </a:t>
            </a:r>
            <a:r>
              <a:rPr lang="en-ID" sz="1200" b="1" dirty="0" err="1"/>
              <a:t>Fasilitas</a:t>
            </a:r>
            <a:r>
              <a:rPr lang="en-ID" sz="1200" b="1" dirty="0"/>
              <a:t> </a:t>
            </a:r>
            <a:r>
              <a:rPr lang="en-ID" sz="1200" b="1" dirty="0" err="1"/>
              <a:t>Akomodasi</a:t>
            </a:r>
            <a:r>
              <a:rPr lang="en-ID" sz="1200" b="1" dirty="0"/>
              <a:t> &amp; </a:t>
            </a:r>
            <a:r>
              <a:rPr lang="en-ID" sz="1200" b="1" dirty="0" err="1"/>
              <a:t>Transportasi</a:t>
            </a:r>
            <a:r>
              <a:rPr lang="en-ID" sz="1200" b="1" dirty="0"/>
              <a:t> </a:t>
            </a:r>
            <a:r>
              <a:rPr lang="en-ID" sz="1200" b="1" dirty="0" err="1"/>
              <a:t>Berkualitas</a:t>
            </a:r>
            <a:endParaRPr lang="en-ID" sz="1200" b="1" dirty="0"/>
          </a:p>
          <a:p>
            <a:pPr algn="just" rtl="0">
              <a:buNone/>
            </a:pPr>
            <a:r>
              <a:rPr lang="en-ID" sz="1200" dirty="0"/>
              <a:t>Kami </a:t>
            </a:r>
            <a:r>
              <a:rPr lang="en-ID" sz="1200" dirty="0" err="1"/>
              <a:t>bekerja</a:t>
            </a:r>
            <a:r>
              <a:rPr lang="en-ID" sz="1200" dirty="0"/>
              <a:t> </a:t>
            </a:r>
            <a:r>
              <a:rPr lang="en-ID" sz="1200" dirty="0" err="1"/>
              <a:t>sama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hotel </a:t>
            </a:r>
            <a:r>
              <a:rPr lang="en-ID" sz="1200" dirty="0" err="1"/>
              <a:t>berbintang</a:t>
            </a:r>
            <a:r>
              <a:rPr lang="en-ID" sz="1200" dirty="0"/>
              <a:t> di Makkah dan Madinah yang </a:t>
            </a:r>
            <a:r>
              <a:rPr lang="en-ID" sz="1200" dirty="0" err="1"/>
              <a:t>dekat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Masjidil</a:t>
            </a:r>
            <a:r>
              <a:rPr lang="en-ID" sz="1200" dirty="0"/>
              <a:t> Haram dan Masjid Nabawi, </a:t>
            </a:r>
            <a:r>
              <a:rPr lang="en-ID" sz="1200" dirty="0" err="1"/>
              <a:t>serta</a:t>
            </a:r>
            <a:r>
              <a:rPr lang="en-ID" sz="1200" dirty="0"/>
              <a:t> </a:t>
            </a:r>
            <a:r>
              <a:rPr lang="en-ID" sz="1200" dirty="0" err="1"/>
              <a:t>menyediakan</a:t>
            </a:r>
            <a:r>
              <a:rPr lang="en-ID" sz="1200" dirty="0"/>
              <a:t> </a:t>
            </a:r>
            <a:r>
              <a:rPr lang="en-ID" sz="1200" dirty="0" err="1"/>
              <a:t>transportasi</a:t>
            </a:r>
            <a:r>
              <a:rPr lang="en-ID" sz="1200" dirty="0"/>
              <a:t> </a:t>
            </a:r>
            <a:r>
              <a:rPr lang="en-ID" sz="1200" dirty="0" err="1"/>
              <a:t>eksklusif</a:t>
            </a:r>
            <a:r>
              <a:rPr lang="en-ID" sz="1200" dirty="0"/>
              <a:t> yang </a:t>
            </a:r>
            <a:r>
              <a:rPr lang="en-ID" sz="1200" dirty="0" err="1"/>
              <a:t>nyaman</a:t>
            </a:r>
            <a:r>
              <a:rPr lang="en-ID" sz="1200" dirty="0"/>
              <a:t> </a:t>
            </a:r>
            <a:r>
              <a:rPr lang="en-ID" sz="1200" dirty="0" err="1"/>
              <a:t>selama</a:t>
            </a:r>
            <a:r>
              <a:rPr lang="en-ID" sz="1200" dirty="0"/>
              <a:t> </a:t>
            </a:r>
            <a:r>
              <a:rPr lang="en-ID" sz="1200" dirty="0" err="1"/>
              <a:t>perjalanan</a:t>
            </a:r>
            <a:r>
              <a:rPr lang="en-ID" sz="1200" dirty="0"/>
              <a:t>.</a:t>
            </a:r>
          </a:p>
          <a:p>
            <a:pPr algn="just" rtl="0">
              <a:buNone/>
            </a:pPr>
            <a:endParaRPr lang="en-ID" sz="1200" b="1" dirty="0"/>
          </a:p>
          <a:p>
            <a:pPr algn="just" rtl="0">
              <a:buNone/>
            </a:pPr>
            <a:r>
              <a:rPr lang="en-ID" sz="1200" b="1" dirty="0"/>
              <a:t>4. </a:t>
            </a:r>
            <a:r>
              <a:rPr lang="en-ID" sz="1200" b="1" dirty="0" err="1"/>
              <a:t>Bimbingan</a:t>
            </a:r>
            <a:r>
              <a:rPr lang="en-ID" sz="1200" b="1" dirty="0"/>
              <a:t> </a:t>
            </a:r>
            <a:r>
              <a:rPr lang="en-ID" sz="1200" b="1" dirty="0" err="1"/>
              <a:t>Manasik</a:t>
            </a:r>
            <a:r>
              <a:rPr lang="en-ID" sz="1200" b="1" dirty="0"/>
              <a:t> </a:t>
            </a:r>
            <a:r>
              <a:rPr lang="en-ID" sz="1200" b="1" dirty="0" err="1"/>
              <a:t>Lengkap</a:t>
            </a:r>
            <a:r>
              <a:rPr lang="en-ID" sz="1200" b="1" dirty="0"/>
              <a:t> &amp; Personal</a:t>
            </a:r>
          </a:p>
          <a:p>
            <a:pPr algn="just" rtl="0">
              <a:buNone/>
            </a:pP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jamaah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mendapatkan</a:t>
            </a:r>
            <a:r>
              <a:rPr lang="en-ID" sz="1200" dirty="0"/>
              <a:t> </a:t>
            </a:r>
            <a:r>
              <a:rPr lang="en-ID" sz="1200" dirty="0" err="1"/>
              <a:t>bimbingan</a:t>
            </a:r>
            <a:r>
              <a:rPr lang="en-ID" sz="1200" dirty="0"/>
              <a:t> </a:t>
            </a:r>
            <a:r>
              <a:rPr lang="en-ID" sz="1200" dirty="0" err="1"/>
              <a:t>manasik</a:t>
            </a:r>
            <a:r>
              <a:rPr lang="en-ID" sz="1200" dirty="0"/>
              <a:t> </a:t>
            </a:r>
            <a:r>
              <a:rPr lang="en-ID" sz="1200" dirty="0" err="1"/>
              <a:t>sebelum</a:t>
            </a:r>
            <a:r>
              <a:rPr lang="en-ID" sz="1200" dirty="0"/>
              <a:t> </a:t>
            </a:r>
            <a:r>
              <a:rPr lang="en-ID" sz="1200" dirty="0" err="1"/>
              <a:t>keberangkatan</a:t>
            </a:r>
            <a:r>
              <a:rPr lang="en-ID" sz="1200" dirty="0"/>
              <a:t> dan </a:t>
            </a:r>
            <a:r>
              <a:rPr lang="en-ID" sz="1200" dirty="0" err="1"/>
              <a:t>selama</a:t>
            </a:r>
            <a:r>
              <a:rPr lang="en-ID" sz="1200" dirty="0"/>
              <a:t> </a:t>
            </a:r>
            <a:r>
              <a:rPr lang="en-ID" sz="1200" dirty="0" err="1"/>
              <a:t>berada</a:t>
            </a:r>
            <a:r>
              <a:rPr lang="en-ID" sz="1200" dirty="0"/>
              <a:t> di Tanah </a:t>
            </a:r>
            <a:r>
              <a:rPr lang="en-ID" sz="1200" dirty="0" err="1"/>
              <a:t>Suci</a:t>
            </a:r>
            <a:r>
              <a:rPr lang="en-ID" sz="1200" dirty="0"/>
              <a:t>. Tim </a:t>
            </a:r>
            <a:r>
              <a:rPr lang="en-ID" sz="1200" dirty="0" err="1"/>
              <a:t>pembimbing</a:t>
            </a:r>
            <a:r>
              <a:rPr lang="en-ID" sz="1200" dirty="0"/>
              <a:t> kami </a:t>
            </a:r>
            <a:r>
              <a:rPr lang="en-ID" sz="1200" dirty="0" err="1"/>
              <a:t>terdiri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para </a:t>
            </a:r>
            <a:r>
              <a:rPr lang="en-ID" sz="1200" dirty="0" err="1"/>
              <a:t>ustadz</a:t>
            </a:r>
            <a:r>
              <a:rPr lang="en-ID" sz="1200" dirty="0"/>
              <a:t> dan </a:t>
            </a:r>
            <a:r>
              <a:rPr lang="en-ID" sz="1200" dirty="0" err="1"/>
              <a:t>pendamping</a:t>
            </a:r>
            <a:r>
              <a:rPr lang="en-ID" sz="1200" dirty="0"/>
              <a:t> yang </a:t>
            </a:r>
            <a:r>
              <a:rPr lang="en-ID" sz="1200" dirty="0" err="1"/>
              <a:t>berpengalaman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memberikan</a:t>
            </a:r>
            <a:r>
              <a:rPr lang="en-ID" sz="1200" dirty="0"/>
              <a:t> </a:t>
            </a:r>
            <a:r>
              <a:rPr lang="en-ID" sz="1200" dirty="0" err="1"/>
              <a:t>panduan</a:t>
            </a:r>
            <a:r>
              <a:rPr lang="en-ID" sz="1200" dirty="0"/>
              <a:t> ibadah </a:t>
            </a:r>
            <a:r>
              <a:rPr lang="en-ID" sz="1200" dirty="0" err="1"/>
              <a:t>sesuai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tuntunan</a:t>
            </a:r>
            <a:r>
              <a:rPr lang="en-ID" sz="1200" dirty="0"/>
              <a:t> </a:t>
            </a:r>
            <a:r>
              <a:rPr lang="en-ID" sz="1200" dirty="0" err="1"/>
              <a:t>syariat</a:t>
            </a:r>
            <a:r>
              <a:rPr lang="en-ID" sz="1200" dirty="0"/>
              <a:t>.</a:t>
            </a:r>
          </a:p>
          <a:p>
            <a:pPr algn="just" rtl="0">
              <a:buNone/>
            </a:pPr>
            <a:endParaRPr lang="en-ID" sz="1200" b="1" dirty="0"/>
          </a:p>
          <a:p>
            <a:pPr algn="just" rtl="0">
              <a:buNone/>
            </a:pPr>
            <a:r>
              <a:rPr lang="en-ID" sz="1200" b="1" dirty="0"/>
              <a:t>5. Tim </a:t>
            </a:r>
            <a:r>
              <a:rPr lang="en-ID" sz="1200" b="1" dirty="0" err="1"/>
              <a:t>Profesional</a:t>
            </a:r>
            <a:r>
              <a:rPr lang="en-ID" sz="1200" b="1" dirty="0"/>
              <a:t> &amp; </a:t>
            </a:r>
            <a:r>
              <a:rPr lang="en-ID" sz="1200" b="1" dirty="0" err="1"/>
              <a:t>Berpengalaman</a:t>
            </a:r>
            <a:endParaRPr lang="en-ID" sz="1200" b="1" dirty="0"/>
          </a:p>
          <a:p>
            <a:pPr algn="just" rtl="0">
              <a:buNone/>
            </a:pPr>
            <a:r>
              <a:rPr lang="en-ID" sz="1200" dirty="0"/>
              <a:t>Kami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tim</a:t>
            </a:r>
            <a:r>
              <a:rPr lang="en-ID" sz="1200" dirty="0"/>
              <a:t> yang </a:t>
            </a:r>
            <a:r>
              <a:rPr lang="en-ID" sz="1200" dirty="0" err="1"/>
              <a:t>terdiri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tenaga</a:t>
            </a:r>
            <a:r>
              <a:rPr lang="en-ID" sz="1200" dirty="0"/>
              <a:t> </a:t>
            </a:r>
            <a:r>
              <a:rPr lang="en-ID" sz="1200" dirty="0" err="1"/>
              <a:t>profesional</a:t>
            </a:r>
            <a:r>
              <a:rPr lang="en-ID" sz="1200" dirty="0"/>
              <a:t> dan </a:t>
            </a:r>
            <a:r>
              <a:rPr lang="en-ID" sz="1200" dirty="0" err="1"/>
              <a:t>berpengalaman</a:t>
            </a:r>
            <a:r>
              <a:rPr lang="en-ID" sz="1200" dirty="0"/>
              <a:t> di </a:t>
            </a:r>
            <a:r>
              <a:rPr lang="en-ID" sz="1200" dirty="0" err="1"/>
              <a:t>bidang</a:t>
            </a:r>
            <a:r>
              <a:rPr lang="en-ID" sz="1200" dirty="0"/>
              <a:t> </a:t>
            </a:r>
            <a:r>
              <a:rPr lang="en-ID" sz="1200" dirty="0" err="1"/>
              <a:t>perjalanan</a:t>
            </a:r>
            <a:r>
              <a:rPr lang="en-ID" sz="1200" dirty="0"/>
              <a:t> Haji dan </a:t>
            </a:r>
            <a:r>
              <a:rPr lang="en-ID" sz="1200" dirty="0" err="1"/>
              <a:t>Umroh</a:t>
            </a:r>
            <a:r>
              <a:rPr lang="en-ID" sz="1200" dirty="0"/>
              <a:t>.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pelayanan</a:t>
            </a:r>
            <a:r>
              <a:rPr lang="en-ID" sz="1200" dirty="0"/>
              <a:t> yang </a:t>
            </a:r>
            <a:r>
              <a:rPr lang="en-ID" sz="1200" dirty="0" err="1"/>
              <a:t>ramah</a:t>
            </a:r>
            <a:r>
              <a:rPr lang="en-ID" sz="1200" dirty="0"/>
              <a:t> dan </a:t>
            </a:r>
            <a:r>
              <a:rPr lang="en-ID" sz="1200" dirty="0" err="1"/>
              <a:t>sigap</a:t>
            </a:r>
            <a:r>
              <a:rPr lang="en-ID" sz="1200" dirty="0"/>
              <a:t>, kami </a:t>
            </a:r>
            <a:r>
              <a:rPr lang="en-ID" sz="1200" dirty="0" err="1"/>
              <a:t>selalu</a:t>
            </a:r>
            <a:r>
              <a:rPr lang="en-ID" sz="1200" dirty="0"/>
              <a:t> </a:t>
            </a:r>
            <a:r>
              <a:rPr lang="en-ID" sz="1200" dirty="0" err="1"/>
              <a:t>siap</a:t>
            </a:r>
            <a:r>
              <a:rPr lang="en-ID" sz="1200" dirty="0"/>
              <a:t> </a:t>
            </a:r>
            <a:r>
              <a:rPr lang="en-ID" sz="1200" dirty="0" err="1"/>
              <a:t>membantu</a:t>
            </a:r>
            <a:r>
              <a:rPr lang="en-ID" sz="1200" dirty="0"/>
              <a:t> </a:t>
            </a:r>
            <a:r>
              <a:rPr lang="en-ID" sz="1200" dirty="0" err="1"/>
              <a:t>jamaah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aspek</a:t>
            </a:r>
            <a:r>
              <a:rPr lang="en-ID" sz="1200" dirty="0"/>
              <a:t> </a:t>
            </a:r>
            <a:r>
              <a:rPr lang="en-ID" sz="1200" dirty="0" err="1"/>
              <a:t>perjalanan</a:t>
            </a:r>
            <a:r>
              <a:rPr lang="en-ID" sz="1200" dirty="0"/>
              <a:t>.</a:t>
            </a:r>
          </a:p>
          <a:p>
            <a:pPr algn="just" rtl="0">
              <a:buNone/>
            </a:pPr>
            <a:endParaRPr lang="en-ID" sz="1200" b="1" dirty="0"/>
          </a:p>
          <a:p>
            <a:pPr algn="just" rtl="0">
              <a:buNone/>
            </a:pPr>
            <a:r>
              <a:rPr lang="en-ID" sz="1200" b="1" dirty="0"/>
              <a:t>6. </a:t>
            </a:r>
            <a:r>
              <a:rPr lang="en-ID" sz="1200" b="1" dirty="0" err="1"/>
              <a:t>Layanan</a:t>
            </a:r>
            <a:r>
              <a:rPr lang="en-ID" sz="1200" b="1" dirty="0"/>
              <a:t> </a:t>
            </a:r>
            <a:r>
              <a:rPr lang="en-ID" sz="1200" b="1" dirty="0" err="1"/>
              <a:t>Prioritas</a:t>
            </a:r>
            <a:r>
              <a:rPr lang="en-ID" sz="1200" b="1" dirty="0"/>
              <a:t> &amp; </a:t>
            </a:r>
            <a:r>
              <a:rPr lang="en-ID" sz="1200" b="1" dirty="0" err="1"/>
              <a:t>Pendampingan</a:t>
            </a:r>
            <a:r>
              <a:rPr lang="en-ID" sz="1200" b="1" dirty="0"/>
              <a:t> </a:t>
            </a:r>
            <a:r>
              <a:rPr lang="en-ID" sz="1200" b="1" dirty="0" err="1"/>
              <a:t>Maksimal</a:t>
            </a:r>
            <a:endParaRPr lang="en-ID" sz="1200" b="1" dirty="0"/>
          </a:p>
          <a:p>
            <a:pPr algn="just" rtl="0">
              <a:buNone/>
            </a:pPr>
            <a:r>
              <a:rPr lang="en-ID" sz="1200" dirty="0"/>
              <a:t>Demi </a:t>
            </a:r>
            <a:r>
              <a:rPr lang="en-ID" sz="1200" dirty="0" err="1"/>
              <a:t>kenyamanan</a:t>
            </a:r>
            <a:r>
              <a:rPr lang="en-ID" sz="1200" dirty="0"/>
              <a:t> </a:t>
            </a:r>
            <a:r>
              <a:rPr lang="en-ID" sz="1200" dirty="0" err="1"/>
              <a:t>jamaah</a:t>
            </a:r>
            <a:r>
              <a:rPr lang="en-ID" sz="1200" dirty="0"/>
              <a:t>, kami </a:t>
            </a:r>
            <a:r>
              <a:rPr lang="en-ID" sz="1200" dirty="0" err="1"/>
              <a:t>menyediakan</a:t>
            </a:r>
            <a:r>
              <a:rPr lang="en-ID" sz="1200" dirty="0"/>
              <a:t> </a:t>
            </a:r>
            <a:r>
              <a:rPr lang="en-ID" sz="1200" dirty="0" err="1"/>
              <a:t>layanan</a:t>
            </a:r>
            <a:r>
              <a:rPr lang="en-ID" sz="1200" dirty="0"/>
              <a:t> </a:t>
            </a:r>
            <a:r>
              <a:rPr lang="en-ID" sz="1200" dirty="0" err="1"/>
              <a:t>pendampingan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awal</a:t>
            </a:r>
            <a:r>
              <a:rPr lang="en-ID" sz="1200" dirty="0"/>
              <a:t> </a:t>
            </a:r>
            <a:r>
              <a:rPr lang="en-ID" sz="1200" dirty="0" err="1"/>
              <a:t>keberangkatan</a:t>
            </a:r>
            <a:r>
              <a:rPr lang="en-ID" sz="1200" dirty="0"/>
              <a:t> </a:t>
            </a:r>
            <a:r>
              <a:rPr lang="en-ID" sz="1200" dirty="0" err="1"/>
              <a:t>hingga</a:t>
            </a:r>
            <a:r>
              <a:rPr lang="en-ID" sz="1200" dirty="0"/>
              <a:t> </a:t>
            </a:r>
            <a:r>
              <a:rPr lang="en-ID" sz="1200" dirty="0" err="1"/>
              <a:t>kepulangan</a:t>
            </a:r>
            <a:r>
              <a:rPr lang="en-ID" sz="1200" dirty="0"/>
              <a:t>. Jamaah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didampingi</a:t>
            </a:r>
            <a:r>
              <a:rPr lang="en-ID" sz="1200" dirty="0"/>
              <a:t> oleh tour leader dan </a:t>
            </a:r>
            <a:r>
              <a:rPr lang="en-ID" sz="1200" dirty="0" err="1"/>
              <a:t>tim</a:t>
            </a:r>
            <a:r>
              <a:rPr lang="en-ID" sz="1200" dirty="0"/>
              <a:t> </a:t>
            </a:r>
            <a:r>
              <a:rPr lang="en-ID" sz="1200" dirty="0" err="1"/>
              <a:t>profesional</a:t>
            </a:r>
            <a:r>
              <a:rPr lang="en-ID" sz="1200" dirty="0"/>
              <a:t> yang </a:t>
            </a:r>
            <a:r>
              <a:rPr lang="en-ID" sz="1200" dirty="0" err="1"/>
              <a:t>siap</a:t>
            </a:r>
            <a:r>
              <a:rPr lang="en-ID" sz="1200" dirty="0"/>
              <a:t> </a:t>
            </a:r>
            <a:r>
              <a:rPr lang="en-ID" sz="1200" dirty="0" err="1"/>
              <a:t>membantu</a:t>
            </a:r>
            <a:r>
              <a:rPr lang="en-ID" sz="1200" dirty="0"/>
              <a:t> </a:t>
            </a:r>
            <a:r>
              <a:rPr lang="en-ID" sz="1200" dirty="0" err="1"/>
              <a:t>kebutuhan</a:t>
            </a:r>
            <a:r>
              <a:rPr lang="en-ID" sz="1200" dirty="0"/>
              <a:t> </a:t>
            </a:r>
            <a:r>
              <a:rPr lang="en-ID" sz="1200" dirty="0" err="1"/>
              <a:t>jamaah</a:t>
            </a:r>
            <a:r>
              <a:rPr lang="en-ID" sz="1200" dirty="0"/>
              <a:t> </a:t>
            </a:r>
            <a:r>
              <a:rPr lang="en-ID" sz="1200" dirty="0" err="1"/>
              <a:t>kapan</a:t>
            </a:r>
            <a:r>
              <a:rPr lang="en-ID" sz="1200" dirty="0"/>
              <a:t> pun </a:t>
            </a:r>
            <a:r>
              <a:rPr lang="en-ID" sz="1200" dirty="0" err="1"/>
              <a:t>diperlukan</a:t>
            </a:r>
            <a:r>
              <a:rPr lang="en-ID" sz="1200" dirty="0"/>
              <a:t>.</a:t>
            </a:r>
          </a:p>
          <a:p>
            <a:pPr algn="just" rtl="0">
              <a:buNone/>
            </a:pPr>
            <a:endParaRPr lang="en-ID" sz="1200" b="1" dirty="0"/>
          </a:p>
          <a:p>
            <a:pPr algn="just" rtl="0">
              <a:buNone/>
            </a:pPr>
            <a:r>
              <a:rPr lang="en-ID" sz="1200" b="1" dirty="0"/>
              <a:t>7. Proses </a:t>
            </a:r>
            <a:r>
              <a:rPr lang="en-ID" sz="1200" b="1" dirty="0" err="1"/>
              <a:t>Administrasi</a:t>
            </a:r>
            <a:r>
              <a:rPr lang="en-ID" sz="1200" b="1" dirty="0"/>
              <a:t> </a:t>
            </a:r>
            <a:r>
              <a:rPr lang="en-ID" sz="1200" b="1" dirty="0" err="1"/>
              <a:t>Mudah</a:t>
            </a:r>
            <a:r>
              <a:rPr lang="en-ID" sz="1200" b="1" dirty="0"/>
              <a:t> &amp; </a:t>
            </a:r>
            <a:r>
              <a:rPr lang="en-ID" sz="1200" b="1" dirty="0" err="1"/>
              <a:t>Transparan</a:t>
            </a:r>
            <a:endParaRPr lang="en-ID" sz="1200" b="1" dirty="0"/>
          </a:p>
          <a:p>
            <a:pPr algn="just" rtl="0">
              <a:buNone/>
            </a:pPr>
            <a:r>
              <a:rPr lang="en-ID" sz="1200" dirty="0"/>
              <a:t>Kami </a:t>
            </a:r>
            <a:r>
              <a:rPr lang="en-ID" sz="1200" dirty="0" err="1"/>
              <a:t>memastikan</a:t>
            </a:r>
            <a:r>
              <a:rPr lang="en-ID" sz="1200" dirty="0"/>
              <a:t> </a:t>
            </a:r>
            <a:r>
              <a:rPr lang="en-ID" sz="1200" dirty="0" err="1"/>
              <a:t>bahwa</a:t>
            </a:r>
            <a:r>
              <a:rPr lang="en-ID" sz="1200" dirty="0"/>
              <a:t> </a:t>
            </a:r>
            <a:r>
              <a:rPr lang="en-ID" sz="1200" dirty="0" err="1"/>
              <a:t>seluruh</a:t>
            </a:r>
            <a:r>
              <a:rPr lang="en-ID" sz="1200" dirty="0"/>
              <a:t> proses </a:t>
            </a:r>
            <a:r>
              <a:rPr lang="en-ID" sz="1200" dirty="0" err="1"/>
              <a:t>pendaftaran</a:t>
            </a:r>
            <a:r>
              <a:rPr lang="en-ID" sz="1200" dirty="0"/>
              <a:t>, </a:t>
            </a:r>
            <a:r>
              <a:rPr lang="en-ID" sz="1200" dirty="0" err="1"/>
              <a:t>pengurusan</a:t>
            </a:r>
            <a:r>
              <a:rPr lang="en-ID" sz="1200" dirty="0"/>
              <a:t> visa, </a:t>
            </a:r>
            <a:r>
              <a:rPr lang="en-ID" sz="1200" dirty="0" err="1"/>
              <a:t>serta</a:t>
            </a:r>
            <a:r>
              <a:rPr lang="en-ID" sz="1200" dirty="0"/>
              <a:t> </a:t>
            </a:r>
            <a:r>
              <a:rPr lang="en-ID" sz="1200" dirty="0" err="1"/>
              <a:t>dokumen</a:t>
            </a:r>
            <a:r>
              <a:rPr lang="en-ID" sz="1200" dirty="0"/>
              <a:t> </a:t>
            </a:r>
            <a:r>
              <a:rPr lang="en-ID" sz="1200" dirty="0" err="1"/>
              <a:t>perjalanan</a:t>
            </a:r>
            <a:r>
              <a:rPr lang="en-ID" sz="1200" dirty="0"/>
              <a:t> </a:t>
            </a:r>
            <a:r>
              <a:rPr lang="en-ID" sz="1200" dirty="0" err="1"/>
              <a:t>lainnya</a:t>
            </a:r>
            <a:r>
              <a:rPr lang="en-ID" sz="1200" dirty="0"/>
              <a:t>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mudah</a:t>
            </a:r>
            <a:r>
              <a:rPr lang="en-ID" sz="1200" dirty="0"/>
              <a:t>, </a:t>
            </a:r>
            <a:r>
              <a:rPr lang="en-ID" sz="1200" dirty="0" err="1"/>
              <a:t>cepat</a:t>
            </a:r>
            <a:r>
              <a:rPr lang="en-ID" sz="1200" dirty="0"/>
              <a:t>, dan </a:t>
            </a:r>
            <a:r>
              <a:rPr lang="en-ID" sz="1200" dirty="0" err="1"/>
              <a:t>transparan</a:t>
            </a:r>
            <a:r>
              <a:rPr lang="en-ID" sz="1200" dirty="0"/>
              <a:t>. Tidak </a:t>
            </a:r>
            <a:r>
              <a:rPr lang="en-ID" sz="1200" dirty="0" err="1"/>
              <a:t>ada</a:t>
            </a:r>
            <a:r>
              <a:rPr lang="en-ID" sz="1200" dirty="0"/>
              <a:t> </a:t>
            </a:r>
            <a:r>
              <a:rPr lang="en-ID" sz="1200" dirty="0" err="1"/>
              <a:t>biaya</a:t>
            </a:r>
            <a:r>
              <a:rPr lang="en-ID" sz="1200" dirty="0"/>
              <a:t> </a:t>
            </a:r>
            <a:r>
              <a:rPr lang="en-ID" sz="1200" dirty="0" err="1"/>
              <a:t>tersembunyi</a:t>
            </a:r>
            <a:r>
              <a:rPr lang="en-ID" sz="1200" dirty="0"/>
              <a:t>, </a:t>
            </a:r>
            <a:r>
              <a:rPr lang="en-ID" sz="1200" dirty="0" err="1"/>
              <a:t>sehingga</a:t>
            </a:r>
            <a:r>
              <a:rPr lang="en-ID" sz="1200" dirty="0"/>
              <a:t> </a:t>
            </a:r>
            <a:r>
              <a:rPr lang="en-ID" sz="1200" dirty="0" err="1"/>
              <a:t>jamaah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merasa</a:t>
            </a:r>
            <a:r>
              <a:rPr lang="en-ID" sz="1200" dirty="0"/>
              <a:t> </a:t>
            </a:r>
            <a:r>
              <a:rPr lang="en-ID" sz="1200" dirty="0" err="1"/>
              <a:t>aman</a:t>
            </a:r>
            <a:r>
              <a:rPr lang="en-ID" sz="1200" dirty="0"/>
              <a:t> dan </a:t>
            </a:r>
            <a:r>
              <a:rPr lang="en-ID" sz="1200" dirty="0" err="1"/>
              <a:t>nyaman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tahap</a:t>
            </a:r>
            <a:r>
              <a:rPr lang="en-ID" sz="1200" dirty="0"/>
              <a:t> </a:t>
            </a:r>
            <a:r>
              <a:rPr lang="en-ID" sz="1200" dirty="0" err="1"/>
              <a:t>perjalanan</a:t>
            </a:r>
            <a:r>
              <a:rPr lang="en-ID" sz="1200" dirty="0"/>
              <a:t>.</a:t>
            </a:r>
          </a:p>
          <a:p>
            <a:pPr algn="just" rtl="0">
              <a:buNone/>
            </a:pPr>
            <a:endParaRPr lang="en-ID" sz="1200" b="1" dirty="0"/>
          </a:p>
          <a:p>
            <a:pPr algn="just" rtl="0">
              <a:buNone/>
            </a:pPr>
            <a:r>
              <a:rPr lang="en-ID" sz="1200" b="1" dirty="0"/>
              <a:t>8. </a:t>
            </a:r>
            <a:r>
              <a:rPr lang="en-ID" sz="1200" b="1" dirty="0" err="1"/>
              <a:t>Asuransi</a:t>
            </a:r>
            <a:r>
              <a:rPr lang="en-ID" sz="1200" b="1" dirty="0"/>
              <a:t> &amp; </a:t>
            </a:r>
            <a:r>
              <a:rPr lang="en-ID" sz="1200" b="1" dirty="0" err="1"/>
              <a:t>Jaminan</a:t>
            </a:r>
            <a:r>
              <a:rPr lang="en-ID" sz="1200" b="1" dirty="0"/>
              <a:t> </a:t>
            </a:r>
            <a:r>
              <a:rPr lang="en-ID" sz="1200" b="1" dirty="0" err="1"/>
              <a:t>Keamanan</a:t>
            </a:r>
            <a:endParaRPr lang="en-ID" sz="1200" b="1" dirty="0"/>
          </a:p>
          <a:p>
            <a:pPr algn="just" rtl="0">
              <a:buNone/>
            </a:pP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jamaah</a:t>
            </a:r>
            <a:r>
              <a:rPr lang="en-ID" sz="1200" dirty="0"/>
              <a:t> </a:t>
            </a:r>
            <a:r>
              <a:rPr lang="en-ID" sz="1200" dirty="0" err="1"/>
              <a:t>mendapatkan</a:t>
            </a:r>
            <a:r>
              <a:rPr lang="en-ID" sz="1200" dirty="0"/>
              <a:t> </a:t>
            </a:r>
            <a:r>
              <a:rPr lang="en-ID" sz="1200" dirty="0" err="1"/>
              <a:t>perlindungan</a:t>
            </a:r>
            <a:r>
              <a:rPr lang="en-ID" sz="1200" dirty="0"/>
              <a:t> </a:t>
            </a:r>
            <a:r>
              <a:rPr lang="en-ID" sz="1200" dirty="0" err="1"/>
              <a:t>asuransi</a:t>
            </a:r>
            <a:r>
              <a:rPr lang="en-ID" sz="1200" dirty="0"/>
              <a:t> </a:t>
            </a:r>
            <a:r>
              <a:rPr lang="en-ID" sz="1200" dirty="0" err="1"/>
              <a:t>perjalanan</a:t>
            </a:r>
            <a:r>
              <a:rPr lang="en-ID" sz="1200" dirty="0"/>
              <a:t> yang </a:t>
            </a:r>
            <a:r>
              <a:rPr lang="en-ID" sz="1200" dirty="0" err="1"/>
              <a:t>memberikan</a:t>
            </a:r>
            <a:r>
              <a:rPr lang="en-ID" sz="1200" dirty="0"/>
              <a:t> </a:t>
            </a:r>
            <a:r>
              <a:rPr lang="en-ID" sz="1200" dirty="0" err="1"/>
              <a:t>jaminan</a:t>
            </a:r>
            <a:r>
              <a:rPr lang="en-ID" sz="1200" dirty="0"/>
              <a:t> </a:t>
            </a:r>
            <a:r>
              <a:rPr lang="en-ID" sz="1200" dirty="0" err="1"/>
              <a:t>keamanan</a:t>
            </a:r>
            <a:r>
              <a:rPr lang="en-ID" sz="1200" dirty="0"/>
              <a:t> </a:t>
            </a:r>
            <a:r>
              <a:rPr lang="en-ID" sz="1200" dirty="0" err="1"/>
              <a:t>selama</a:t>
            </a:r>
            <a:r>
              <a:rPr lang="en-ID" sz="1200" dirty="0"/>
              <a:t> di </a:t>
            </a:r>
            <a:r>
              <a:rPr lang="en-ID" sz="1200" dirty="0" err="1"/>
              <a:t>perjalanan</a:t>
            </a:r>
            <a:r>
              <a:rPr lang="en-ID" sz="1200" dirty="0"/>
              <a:t>, </a:t>
            </a:r>
            <a:r>
              <a:rPr lang="en-ID" sz="1200" dirty="0" err="1"/>
              <a:t>sehingga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menunaikan</a:t>
            </a:r>
            <a:r>
              <a:rPr lang="en-ID" sz="1200" dirty="0"/>
              <a:t> ibadah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tenang</a:t>
            </a:r>
            <a:r>
              <a:rPr lang="en-ID" sz="1200" dirty="0"/>
              <a:t> dan </a:t>
            </a:r>
            <a:r>
              <a:rPr lang="en-ID" sz="1200" dirty="0" err="1"/>
              <a:t>nyaman</a:t>
            </a:r>
            <a:r>
              <a:rPr lang="en-ID" sz="1200" dirty="0"/>
              <a:t>.</a:t>
            </a:r>
          </a:p>
          <a:p>
            <a:pPr algn="just" rtl="0">
              <a:buNone/>
            </a:pPr>
            <a:endParaRPr lang="en-ID" sz="1200" b="1" dirty="0"/>
          </a:p>
          <a:p>
            <a:pPr algn="just" rtl="0">
              <a:buNone/>
            </a:pPr>
            <a:r>
              <a:rPr lang="en-ID" sz="1200" b="1" dirty="0"/>
              <a:t>9. Program </a:t>
            </a:r>
            <a:r>
              <a:rPr lang="en-ID" sz="1200" b="1" dirty="0" err="1"/>
              <a:t>Umroh</a:t>
            </a:r>
            <a:r>
              <a:rPr lang="en-ID" sz="1200" b="1" dirty="0"/>
              <a:t> &amp; Haji Plus </a:t>
            </a:r>
            <a:r>
              <a:rPr lang="en-ID" sz="1200" b="1" dirty="0" err="1"/>
              <a:t>dengan</a:t>
            </a:r>
            <a:r>
              <a:rPr lang="en-ID" sz="1200" b="1" dirty="0"/>
              <a:t> Masa </a:t>
            </a:r>
            <a:r>
              <a:rPr lang="en-ID" sz="1200" b="1" dirty="0" err="1"/>
              <a:t>Tunggu</a:t>
            </a:r>
            <a:r>
              <a:rPr lang="en-ID" sz="1200" b="1" dirty="0"/>
              <a:t> </a:t>
            </a:r>
            <a:r>
              <a:rPr lang="en-ID" sz="1200" b="1" dirty="0" err="1"/>
              <a:t>Lebih</a:t>
            </a:r>
            <a:r>
              <a:rPr lang="en-ID" sz="1200" b="1" dirty="0"/>
              <a:t> </a:t>
            </a:r>
            <a:r>
              <a:rPr lang="en-ID" sz="1200" b="1" dirty="0" err="1"/>
              <a:t>Singkat</a:t>
            </a:r>
            <a:endParaRPr lang="en-ID" sz="1200" b="1" dirty="0"/>
          </a:p>
          <a:p>
            <a:pPr algn="just" rtl="0">
              <a:buNone/>
            </a:pPr>
            <a:r>
              <a:rPr lang="en-ID" sz="1200" dirty="0"/>
              <a:t>Kami </a:t>
            </a:r>
            <a:r>
              <a:rPr lang="en-ID" sz="1200" dirty="0" err="1"/>
              <a:t>menyediakan</a:t>
            </a:r>
            <a:r>
              <a:rPr lang="en-ID" sz="1200" dirty="0"/>
              <a:t> </a:t>
            </a:r>
            <a:r>
              <a:rPr lang="en-ID" sz="1200" dirty="0" err="1"/>
              <a:t>layanan</a:t>
            </a:r>
            <a:r>
              <a:rPr lang="en-ID" sz="1200" dirty="0"/>
              <a:t> </a:t>
            </a:r>
            <a:r>
              <a:rPr lang="en-ID" sz="1200" b="1" dirty="0"/>
              <a:t>Haji Plus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masa </a:t>
            </a:r>
            <a:r>
              <a:rPr lang="en-ID" sz="1200" dirty="0" err="1"/>
              <a:t>tunggu</a:t>
            </a:r>
            <a:r>
              <a:rPr lang="en-ID" sz="1200" dirty="0"/>
              <a:t> yang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singkat</a:t>
            </a:r>
            <a:r>
              <a:rPr lang="en-ID" sz="1200" dirty="0"/>
              <a:t> </a:t>
            </a:r>
            <a:r>
              <a:rPr lang="en-ID" sz="1200" dirty="0" err="1"/>
              <a:t>dibandingkan</a:t>
            </a:r>
            <a:r>
              <a:rPr lang="en-ID" sz="1200" dirty="0"/>
              <a:t> Haji </a:t>
            </a:r>
            <a:r>
              <a:rPr lang="en-ID" sz="1200" dirty="0" err="1"/>
              <a:t>reguler</a:t>
            </a:r>
            <a:r>
              <a:rPr lang="en-ID" sz="1200" dirty="0"/>
              <a:t>, </a:t>
            </a:r>
            <a:r>
              <a:rPr lang="en-ID" sz="1200" dirty="0" err="1"/>
              <a:t>serta</a:t>
            </a:r>
            <a:r>
              <a:rPr lang="en-ID" sz="1200" dirty="0"/>
              <a:t> </a:t>
            </a:r>
            <a:r>
              <a:rPr lang="en-ID" sz="1200" dirty="0" err="1"/>
              <a:t>Umroh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jadwal</a:t>
            </a:r>
            <a:r>
              <a:rPr lang="en-ID" sz="1200" dirty="0"/>
              <a:t> yang </a:t>
            </a:r>
            <a:r>
              <a:rPr lang="en-ID" sz="1200" dirty="0" err="1"/>
              <a:t>fleksibel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kebutuhan</a:t>
            </a:r>
            <a:r>
              <a:rPr lang="en-ID" sz="1200" dirty="0"/>
              <a:t> </a:t>
            </a:r>
            <a:r>
              <a:rPr lang="en-ID" sz="1200" dirty="0" err="1"/>
              <a:t>jamaah</a:t>
            </a:r>
            <a:r>
              <a:rPr lang="en-ID" sz="1200" dirty="0"/>
              <a:t>.</a:t>
            </a:r>
          </a:p>
          <a:p>
            <a:pPr algn="just" rtl="0">
              <a:buNone/>
            </a:pPr>
            <a:endParaRPr lang="en-ID" sz="1200" b="1" dirty="0"/>
          </a:p>
          <a:p>
            <a:pPr algn="just" rtl="0">
              <a:buNone/>
            </a:pPr>
            <a:r>
              <a:rPr lang="en-ID" sz="1200" b="1" dirty="0"/>
              <a:t>10. </a:t>
            </a:r>
            <a:r>
              <a:rPr lang="en-ID" sz="1200" b="1" dirty="0" err="1"/>
              <a:t>Pelayanan</a:t>
            </a:r>
            <a:r>
              <a:rPr lang="en-ID" sz="1200" b="1" dirty="0"/>
              <a:t> 24/7 </a:t>
            </a:r>
            <a:r>
              <a:rPr lang="en-ID" sz="1200" b="1" dirty="0" err="1"/>
              <a:t>untuk</a:t>
            </a:r>
            <a:r>
              <a:rPr lang="en-ID" sz="1200" b="1" dirty="0"/>
              <a:t> Jamaah</a:t>
            </a:r>
          </a:p>
          <a:p>
            <a:pPr algn="just" rtl="0"/>
            <a:r>
              <a:rPr lang="en-ID" sz="1200" dirty="0"/>
              <a:t>Kami </a:t>
            </a:r>
            <a:r>
              <a:rPr lang="en-ID" sz="1200" dirty="0" err="1"/>
              <a:t>menyediakan</a:t>
            </a:r>
            <a:r>
              <a:rPr lang="en-ID" sz="1200" dirty="0"/>
              <a:t> </a:t>
            </a:r>
            <a:r>
              <a:rPr lang="en-ID" sz="1200" dirty="0" err="1"/>
              <a:t>layanan</a:t>
            </a:r>
            <a:r>
              <a:rPr lang="en-ID" sz="1200" dirty="0"/>
              <a:t> customer service yang </a:t>
            </a:r>
            <a:r>
              <a:rPr lang="en-ID" sz="1200" dirty="0" err="1"/>
              <a:t>siap</a:t>
            </a:r>
            <a:r>
              <a:rPr lang="en-ID" sz="1200" dirty="0"/>
              <a:t> </a:t>
            </a:r>
            <a:r>
              <a:rPr lang="en-ID" sz="1200" dirty="0" err="1"/>
              <a:t>membantu</a:t>
            </a:r>
            <a:r>
              <a:rPr lang="en-ID" sz="1200" dirty="0"/>
              <a:t> </a:t>
            </a:r>
            <a:r>
              <a:rPr lang="en-ID" sz="1200" dirty="0" err="1"/>
              <a:t>jamaah</a:t>
            </a:r>
            <a:r>
              <a:rPr lang="en-ID" sz="1200" dirty="0"/>
              <a:t> </a:t>
            </a:r>
            <a:r>
              <a:rPr lang="en-ID" sz="1200" dirty="0" err="1"/>
              <a:t>kapan</a:t>
            </a:r>
            <a:r>
              <a:rPr lang="en-ID" sz="1200" dirty="0"/>
              <a:t> pun </a:t>
            </a:r>
            <a:r>
              <a:rPr lang="en-ID" sz="1200" dirty="0" err="1"/>
              <a:t>dibutuhkan</a:t>
            </a:r>
            <a:r>
              <a:rPr lang="en-ID" sz="1200" dirty="0"/>
              <a:t>, </a:t>
            </a:r>
            <a:r>
              <a:rPr lang="en-ID" sz="1200" dirty="0" err="1"/>
              <a:t>baik</a:t>
            </a:r>
            <a:r>
              <a:rPr lang="en-ID" sz="1200" dirty="0"/>
              <a:t> </a:t>
            </a:r>
            <a:r>
              <a:rPr lang="en-ID" sz="1200" dirty="0" err="1"/>
              <a:t>sebelum</a:t>
            </a:r>
            <a:r>
              <a:rPr lang="en-ID" sz="1200" dirty="0"/>
              <a:t> </a:t>
            </a:r>
            <a:r>
              <a:rPr lang="en-ID" sz="1200" dirty="0" err="1"/>
              <a:t>keberangkatan</a:t>
            </a:r>
            <a:r>
              <a:rPr lang="en-ID" sz="1200" dirty="0"/>
              <a:t>, </a:t>
            </a:r>
            <a:r>
              <a:rPr lang="en-ID" sz="1200" dirty="0" err="1"/>
              <a:t>selama</a:t>
            </a:r>
            <a:r>
              <a:rPr lang="en-ID" sz="1200" dirty="0"/>
              <a:t> </a:t>
            </a:r>
            <a:r>
              <a:rPr lang="en-ID" sz="1200" dirty="0" err="1"/>
              <a:t>perjalanan</a:t>
            </a:r>
            <a:r>
              <a:rPr lang="en-ID" sz="1200" dirty="0"/>
              <a:t>, </a:t>
            </a:r>
            <a:r>
              <a:rPr lang="en-ID" sz="1200" dirty="0" err="1"/>
              <a:t>maupun</a:t>
            </a:r>
            <a:r>
              <a:rPr lang="en-ID" sz="1200" dirty="0"/>
              <a:t> </a:t>
            </a:r>
            <a:r>
              <a:rPr lang="en-ID" sz="1200" dirty="0" err="1"/>
              <a:t>setelah</a:t>
            </a:r>
            <a:r>
              <a:rPr lang="en-ID" sz="1200" dirty="0"/>
              <a:t> </a:t>
            </a:r>
            <a:r>
              <a:rPr lang="en-ID" sz="1200" dirty="0" err="1"/>
              <a:t>kepulangan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</a:t>
            </a:r>
            <a:r>
              <a:rPr lang="en-ID" sz="1200" dirty="0" err="1"/>
              <a:t>tanah</a:t>
            </a:r>
            <a:r>
              <a:rPr lang="en-ID" sz="1200" dirty="0"/>
              <a:t> air.</a:t>
            </a: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923A8B42-5E4A-A462-F265-55C64DDD2B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31" y="475341"/>
            <a:ext cx="5855970" cy="70147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D" sz="4450" dirty="0" err="1">
                <a:solidFill>
                  <a:srgbClr val="DCBA38"/>
                </a:solidFill>
              </a:rPr>
              <a:t>Keunggulan</a:t>
            </a:r>
            <a:r>
              <a:rPr lang="en-ID" sz="4450" dirty="0">
                <a:solidFill>
                  <a:srgbClr val="DCBA38"/>
                </a:solidFill>
              </a:rPr>
              <a:t> Kami</a:t>
            </a:r>
            <a:endParaRPr lang="en-ID" sz="44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13C5B4-AEDA-BC26-20D5-FA6031AB1C2F}"/>
              </a:ext>
            </a:extLst>
          </p:cNvPr>
          <p:cNvGrpSpPr/>
          <p:nvPr/>
        </p:nvGrpSpPr>
        <p:grpSpPr>
          <a:xfrm>
            <a:off x="4941924" y="-2249848"/>
            <a:ext cx="4126788" cy="3799248"/>
            <a:chOff x="5014208" y="-1525399"/>
            <a:chExt cx="4126788" cy="37992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E10148-693A-3B23-9343-D7F087BB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341748" y="-1525399"/>
              <a:ext cx="3799248" cy="37992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E134E4-AD53-8229-7DAE-E5E224BBC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208" y="918499"/>
              <a:ext cx="224684" cy="236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069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191B7-A35B-0745-C9C8-24FDA0B76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D4BEA27-A780-F93D-8EED-71EBFA21C0F3}"/>
              </a:ext>
            </a:extLst>
          </p:cNvPr>
          <p:cNvSpPr/>
          <p:nvPr/>
        </p:nvSpPr>
        <p:spPr>
          <a:xfrm>
            <a:off x="0" y="10584281"/>
            <a:ext cx="7560309" cy="107314"/>
          </a:xfrm>
          <a:custGeom>
            <a:avLst/>
            <a:gdLst/>
            <a:ahLst/>
            <a:cxnLst/>
            <a:rect l="l" t="t" r="r" b="b"/>
            <a:pathLst>
              <a:path w="7560309" h="107315">
                <a:moveTo>
                  <a:pt x="7560005" y="0"/>
                </a:moveTo>
                <a:lnTo>
                  <a:pt x="0" y="0"/>
                </a:lnTo>
                <a:lnTo>
                  <a:pt x="0" y="107060"/>
                </a:lnTo>
                <a:lnTo>
                  <a:pt x="7560005" y="107060"/>
                </a:lnTo>
                <a:lnTo>
                  <a:pt x="7560005" y="0"/>
                </a:lnTo>
                <a:close/>
              </a:path>
            </a:pathLst>
          </a:custGeom>
          <a:solidFill>
            <a:srgbClr val="DC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6E3DA5B-C0DB-0E67-96D7-808E0B47F3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5434" y="2679700"/>
            <a:ext cx="5245632" cy="1100942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 algn="ctr">
              <a:lnSpc>
                <a:spcPts val="7300"/>
              </a:lnSpc>
              <a:spcBef>
                <a:spcPts val="1285"/>
              </a:spcBef>
            </a:pPr>
            <a:r>
              <a:rPr spc="-25" dirty="0">
                <a:solidFill>
                  <a:srgbClr val="DCBA38"/>
                </a:solidFill>
              </a:rPr>
              <a:t>Our</a:t>
            </a:r>
            <a:r>
              <a:rPr lang="en-US" spc="-25" dirty="0">
                <a:solidFill>
                  <a:srgbClr val="DCBA38"/>
                </a:solidFill>
              </a:rPr>
              <a:t> </a:t>
            </a:r>
            <a:r>
              <a:rPr spc="-390" dirty="0"/>
              <a:t>Partner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8FE84B4-00F8-0CDB-38E8-023C24E21A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40" y="-5459079"/>
            <a:ext cx="7866380" cy="7862384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B828FBD-B1DA-FDEF-7E1E-81FB54340559}"/>
              </a:ext>
            </a:extLst>
          </p:cNvPr>
          <p:cNvGrpSpPr/>
          <p:nvPr/>
        </p:nvGrpSpPr>
        <p:grpSpPr>
          <a:xfrm>
            <a:off x="119639" y="10335649"/>
            <a:ext cx="7331170" cy="184526"/>
            <a:chOff x="119639" y="10335649"/>
            <a:chExt cx="7331170" cy="184526"/>
          </a:xfrm>
        </p:grpSpPr>
        <p:sp>
          <p:nvSpPr>
            <p:cNvPr id="57" name="object 6">
              <a:extLst>
                <a:ext uri="{FF2B5EF4-FFF2-40B4-BE49-F238E27FC236}">
                  <a16:creationId xmlns:a16="http://schemas.microsoft.com/office/drawing/2014/main" id="{793FF3A3-BA70-EBD0-DC4C-B336630FEC96}"/>
                </a:ext>
              </a:extLst>
            </p:cNvPr>
            <p:cNvSpPr txBox="1"/>
            <p:nvPr/>
          </p:nvSpPr>
          <p:spPr>
            <a:xfrm>
              <a:off x="4941924" y="10366505"/>
              <a:ext cx="2508885" cy="15367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Menemani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Perjalanan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Ibadah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dengan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-10" dirty="0">
                  <a:solidFill>
                    <a:srgbClr val="1E1700"/>
                  </a:solidFill>
                  <a:latin typeface="Verdana"/>
                  <a:cs typeface="Verdana"/>
                </a:rPr>
                <a:t>Amanah</a:t>
              </a:r>
              <a:endParaRPr sz="800">
                <a:latin typeface="Verdana"/>
                <a:cs typeface="Verdana"/>
              </a:endParaRPr>
            </a:p>
          </p:txBody>
        </p:sp>
        <p:sp>
          <p:nvSpPr>
            <p:cNvPr id="58" name="object 7">
              <a:extLst>
                <a:ext uri="{FF2B5EF4-FFF2-40B4-BE49-F238E27FC236}">
                  <a16:creationId xmlns:a16="http://schemas.microsoft.com/office/drawing/2014/main" id="{68442DD9-8404-59D2-D4C2-06EDCA84DA13}"/>
                </a:ext>
              </a:extLst>
            </p:cNvPr>
            <p:cNvSpPr txBox="1"/>
            <p:nvPr/>
          </p:nvSpPr>
          <p:spPr>
            <a:xfrm>
              <a:off x="119639" y="10335649"/>
              <a:ext cx="1492885" cy="1816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00" b="1" spc="-25" dirty="0">
                  <a:solidFill>
                    <a:srgbClr val="1E1700"/>
                  </a:solidFill>
                  <a:latin typeface="Tahoma"/>
                  <a:cs typeface="Tahoma"/>
                </a:rPr>
                <a:t>UKASYA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90" dirty="0">
                  <a:solidFill>
                    <a:srgbClr val="1E1700"/>
                  </a:solidFill>
                  <a:latin typeface="Tahoma"/>
                  <a:cs typeface="Tahoma"/>
                </a:rPr>
                <a:t>TOUR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100" dirty="0">
                  <a:solidFill>
                    <a:srgbClr val="1E1700"/>
                  </a:solidFill>
                  <a:latin typeface="Tahoma"/>
                  <a:cs typeface="Tahoma"/>
                </a:rPr>
                <a:t>&amp;</a:t>
              </a:r>
              <a:r>
                <a:rPr sz="1000" b="1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55" dirty="0">
                  <a:solidFill>
                    <a:srgbClr val="1E1700"/>
                  </a:solidFill>
                  <a:latin typeface="Tahoma"/>
                  <a:cs typeface="Tahoma"/>
                </a:rPr>
                <a:t>TRAVEL</a:t>
              </a:r>
              <a:endParaRPr sz="1000" dirty="0">
                <a:latin typeface="Tahoma"/>
                <a:cs typeface="Tahoma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310EE4-4665-8240-2AD7-2948E7C30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56" y="5254313"/>
            <a:ext cx="2057400" cy="720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7DDA1-1184-E133-44F5-8B02ABA8B1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91" y="5092181"/>
            <a:ext cx="2318753" cy="823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F52C5-41B2-E606-DE18-D90BBFD3F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05" y="7162244"/>
            <a:ext cx="2786545" cy="979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5E849-FE01-FDEE-696F-43C0263A9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87" y="6422085"/>
            <a:ext cx="2031160" cy="245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9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564D-BCA4-21E1-F5F7-5A9A80CB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DB251F7-354B-5ADB-E4E9-FBFA1683313E}"/>
              </a:ext>
            </a:extLst>
          </p:cNvPr>
          <p:cNvSpPr/>
          <p:nvPr/>
        </p:nvSpPr>
        <p:spPr>
          <a:xfrm>
            <a:off x="0" y="10584281"/>
            <a:ext cx="7560309" cy="107314"/>
          </a:xfrm>
          <a:custGeom>
            <a:avLst/>
            <a:gdLst/>
            <a:ahLst/>
            <a:cxnLst/>
            <a:rect l="l" t="t" r="r" b="b"/>
            <a:pathLst>
              <a:path w="7560309" h="107315">
                <a:moveTo>
                  <a:pt x="7560005" y="0"/>
                </a:moveTo>
                <a:lnTo>
                  <a:pt x="0" y="0"/>
                </a:lnTo>
                <a:lnTo>
                  <a:pt x="0" y="107060"/>
                </a:lnTo>
                <a:lnTo>
                  <a:pt x="7560005" y="107060"/>
                </a:lnTo>
                <a:lnTo>
                  <a:pt x="7560005" y="0"/>
                </a:lnTo>
                <a:close/>
              </a:path>
            </a:pathLst>
          </a:custGeom>
          <a:solidFill>
            <a:srgbClr val="DC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D9FF1AF7-0AA9-20A8-378A-75C75FA040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5434" y="2274512"/>
            <a:ext cx="5245632" cy="1519006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 algn="ctr">
              <a:spcBef>
                <a:spcPts val="1285"/>
              </a:spcBef>
            </a:pPr>
            <a:r>
              <a:rPr lang="en-US" sz="4400" spc="-25" dirty="0"/>
              <a:t>Gallery</a:t>
            </a:r>
            <a:br>
              <a:rPr lang="en-US" sz="4400" spc="-25" dirty="0">
                <a:solidFill>
                  <a:srgbClr val="DCBA38"/>
                </a:solidFill>
              </a:rPr>
            </a:br>
            <a:r>
              <a:rPr lang="en-US" sz="4400" spc="-25" dirty="0" err="1">
                <a:solidFill>
                  <a:srgbClr val="DCBA38"/>
                </a:solidFill>
              </a:rPr>
              <a:t>Perjalanan</a:t>
            </a:r>
            <a:endParaRPr sz="4400" spc="-39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6A299E0-F2E1-64FD-7293-7B571CB07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40" y="-5459079"/>
            <a:ext cx="7866380" cy="7862384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E045E80-BF38-FB18-4A4E-170F18A7CB44}"/>
              </a:ext>
            </a:extLst>
          </p:cNvPr>
          <p:cNvGrpSpPr/>
          <p:nvPr/>
        </p:nvGrpSpPr>
        <p:grpSpPr>
          <a:xfrm>
            <a:off x="119639" y="10335649"/>
            <a:ext cx="7331170" cy="184526"/>
            <a:chOff x="119639" y="10335649"/>
            <a:chExt cx="7331170" cy="184526"/>
          </a:xfrm>
        </p:grpSpPr>
        <p:sp>
          <p:nvSpPr>
            <p:cNvPr id="57" name="object 6">
              <a:extLst>
                <a:ext uri="{FF2B5EF4-FFF2-40B4-BE49-F238E27FC236}">
                  <a16:creationId xmlns:a16="http://schemas.microsoft.com/office/drawing/2014/main" id="{20376246-131A-2D27-81E8-0E70989122F8}"/>
                </a:ext>
              </a:extLst>
            </p:cNvPr>
            <p:cNvSpPr txBox="1"/>
            <p:nvPr/>
          </p:nvSpPr>
          <p:spPr>
            <a:xfrm>
              <a:off x="4941924" y="10366505"/>
              <a:ext cx="2508885" cy="15367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Menemani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Perjalanan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Ibadah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dengan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-10" dirty="0">
                  <a:solidFill>
                    <a:srgbClr val="1E1700"/>
                  </a:solidFill>
                  <a:latin typeface="Verdana"/>
                  <a:cs typeface="Verdana"/>
                </a:rPr>
                <a:t>Amanah</a:t>
              </a:r>
              <a:endParaRPr sz="800">
                <a:latin typeface="Verdana"/>
                <a:cs typeface="Verdana"/>
              </a:endParaRPr>
            </a:p>
          </p:txBody>
        </p:sp>
        <p:sp>
          <p:nvSpPr>
            <p:cNvPr id="58" name="object 7">
              <a:extLst>
                <a:ext uri="{FF2B5EF4-FFF2-40B4-BE49-F238E27FC236}">
                  <a16:creationId xmlns:a16="http://schemas.microsoft.com/office/drawing/2014/main" id="{3F1EC77E-4BE8-68ED-0DFC-39E62D092283}"/>
                </a:ext>
              </a:extLst>
            </p:cNvPr>
            <p:cNvSpPr txBox="1"/>
            <p:nvPr/>
          </p:nvSpPr>
          <p:spPr>
            <a:xfrm>
              <a:off x="119639" y="10335649"/>
              <a:ext cx="1492885" cy="1816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00" b="1" spc="-25" dirty="0">
                  <a:solidFill>
                    <a:srgbClr val="1E1700"/>
                  </a:solidFill>
                  <a:latin typeface="Tahoma"/>
                  <a:cs typeface="Tahoma"/>
                </a:rPr>
                <a:t>UKASYA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90" dirty="0">
                  <a:solidFill>
                    <a:srgbClr val="1E1700"/>
                  </a:solidFill>
                  <a:latin typeface="Tahoma"/>
                  <a:cs typeface="Tahoma"/>
                </a:rPr>
                <a:t>TOUR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100" dirty="0">
                  <a:solidFill>
                    <a:srgbClr val="1E1700"/>
                  </a:solidFill>
                  <a:latin typeface="Tahoma"/>
                  <a:cs typeface="Tahoma"/>
                </a:rPr>
                <a:t>&amp;</a:t>
              </a:r>
              <a:r>
                <a:rPr sz="1000" b="1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55" dirty="0">
                  <a:solidFill>
                    <a:srgbClr val="1E1700"/>
                  </a:solidFill>
                  <a:latin typeface="Tahoma"/>
                  <a:cs typeface="Tahoma"/>
                </a:rPr>
                <a:t>TRAVEL</a:t>
              </a:r>
              <a:endParaRPr sz="1000" dirty="0">
                <a:latin typeface="Tahoma"/>
                <a:cs typeface="Tahoma"/>
              </a:endParaRPr>
            </a:p>
          </p:txBody>
        </p:sp>
      </p:grpSp>
      <p:pic>
        <p:nvPicPr>
          <p:cNvPr id="34" name="Picture 33" descr="20220604110651">
            <a:extLst>
              <a:ext uri="{FF2B5EF4-FFF2-40B4-BE49-F238E27FC236}">
                <a16:creationId xmlns:a16="http://schemas.microsoft.com/office/drawing/2014/main" id="{4DAE9F29-2DB6-35D4-FFFC-3B80ABC237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6" y="4324007"/>
            <a:ext cx="7181273" cy="4041992"/>
          </a:xfrm>
          <a:prstGeom prst="rect">
            <a:avLst/>
          </a:prstGeom>
        </p:spPr>
      </p:pic>
      <p:pic>
        <p:nvPicPr>
          <p:cNvPr id="35" name="Picture 34" descr="o_1a0cbfjhnob012bm14nu1o0v3bgg">
            <a:extLst>
              <a:ext uri="{FF2B5EF4-FFF2-40B4-BE49-F238E27FC236}">
                <a16:creationId xmlns:a16="http://schemas.microsoft.com/office/drawing/2014/main" id="{2546F843-2E31-73F2-C613-37387696C5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6" y="8462853"/>
            <a:ext cx="2656587" cy="1489211"/>
          </a:xfrm>
          <a:prstGeom prst="rect">
            <a:avLst/>
          </a:prstGeom>
        </p:spPr>
      </p:pic>
      <p:pic>
        <p:nvPicPr>
          <p:cNvPr id="36" name="Picture 35" descr="calon-jamaah-haji-malaysia-_180713123345-466">
            <a:extLst>
              <a:ext uri="{FF2B5EF4-FFF2-40B4-BE49-F238E27FC236}">
                <a16:creationId xmlns:a16="http://schemas.microsoft.com/office/drawing/2014/main" id="{314CB402-403A-5003-58A4-02FCA48F85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29" y="8462853"/>
            <a:ext cx="2219861" cy="1487067"/>
          </a:xfrm>
          <a:prstGeom prst="rect">
            <a:avLst/>
          </a:prstGeom>
        </p:spPr>
      </p:pic>
      <p:pic>
        <p:nvPicPr>
          <p:cNvPr id="37" name="Picture 36" descr="feef9_raffi">
            <a:extLst>
              <a:ext uri="{FF2B5EF4-FFF2-40B4-BE49-F238E27FC236}">
                <a16:creationId xmlns:a16="http://schemas.microsoft.com/office/drawing/2014/main" id="{74BDCE9A-C6BA-9D75-7A7C-4BC0BEED4B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97" y="8462853"/>
            <a:ext cx="2155812" cy="14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1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8829-964F-15D6-70F6-63894E715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1A91A-25FE-6120-EBC6-7C194EFA655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 descr="pemberangkatan-jamaah-calon-haji-sulteng-16t10-dom">
            <a:extLst>
              <a:ext uri="{FF2B5EF4-FFF2-40B4-BE49-F238E27FC236}">
                <a16:creationId xmlns:a16="http://schemas.microsoft.com/office/drawing/2014/main" id="{06358B2B-C5CA-D786-98CC-08A875CE1E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7" y="4656261"/>
            <a:ext cx="3247274" cy="2164849"/>
          </a:xfrm>
          <a:prstGeom prst="rect">
            <a:avLst/>
          </a:prstGeom>
        </p:spPr>
      </p:pic>
      <p:pic>
        <p:nvPicPr>
          <p:cNvPr id="5" name="Picture 4" descr="calon-jamaah-haji-antara">
            <a:extLst>
              <a:ext uri="{FF2B5EF4-FFF2-40B4-BE49-F238E27FC236}">
                <a16:creationId xmlns:a16="http://schemas.microsoft.com/office/drawing/2014/main" id="{442ABC25-638D-01D7-BCDA-DACE71FC33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" t="5274" r="101" b="3731"/>
          <a:stretch/>
        </p:blipFill>
        <p:spPr>
          <a:xfrm>
            <a:off x="185228" y="217936"/>
            <a:ext cx="7181273" cy="4356409"/>
          </a:xfrm>
          <a:prstGeom prst="rect">
            <a:avLst/>
          </a:prstGeom>
        </p:spPr>
      </p:pic>
      <p:pic>
        <p:nvPicPr>
          <p:cNvPr id="6" name="Picture 5" descr="344771_07005211082015_ade">
            <a:extLst>
              <a:ext uri="{FF2B5EF4-FFF2-40B4-BE49-F238E27FC236}">
                <a16:creationId xmlns:a16="http://schemas.microsoft.com/office/drawing/2014/main" id="{023F1E1A-9309-CA7D-5FDC-2C5AE2CE0A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2"/>
          <a:stretch/>
        </p:blipFill>
        <p:spPr>
          <a:xfrm>
            <a:off x="191785" y="6903026"/>
            <a:ext cx="3536266" cy="2006600"/>
          </a:xfrm>
          <a:prstGeom prst="rect">
            <a:avLst/>
          </a:prstGeom>
        </p:spPr>
      </p:pic>
      <p:pic>
        <p:nvPicPr>
          <p:cNvPr id="7" name="Picture 6" descr="1717218241">
            <a:extLst>
              <a:ext uri="{FF2B5EF4-FFF2-40B4-BE49-F238E27FC236}">
                <a16:creationId xmlns:a16="http://schemas.microsoft.com/office/drawing/2014/main" id="{736F3E29-6CED-DF1E-3376-4E41706637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92" y="4656261"/>
            <a:ext cx="3847418" cy="2164849"/>
          </a:xfrm>
          <a:prstGeom prst="rect">
            <a:avLst/>
          </a:prstGeom>
        </p:spPr>
      </p:pic>
      <p:pic>
        <p:nvPicPr>
          <p:cNvPr id="8" name="Picture 7" descr="banjarkota.go.id-pelepasan-rombongan-calon-jamaah-haji-kota-banjar-tahun-2024-pelepasan-rombongan-calon-jamaah-haji-kota-banjar-tahun-2024">
            <a:extLst>
              <a:ext uri="{FF2B5EF4-FFF2-40B4-BE49-F238E27FC236}">
                <a16:creationId xmlns:a16="http://schemas.microsoft.com/office/drawing/2014/main" id="{54C99D65-6F16-51B9-BA3E-4E9983E9AF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51" y="6903026"/>
            <a:ext cx="3569518" cy="2006600"/>
          </a:xfrm>
          <a:prstGeom prst="rect">
            <a:avLst/>
          </a:prstGeom>
        </p:spPr>
      </p:pic>
      <p:pic>
        <p:nvPicPr>
          <p:cNvPr id="9" name="Picture 8" descr="o_1a0cbfjhnob012bm14nu1o0v3bgg">
            <a:extLst>
              <a:ext uri="{FF2B5EF4-FFF2-40B4-BE49-F238E27FC236}">
                <a16:creationId xmlns:a16="http://schemas.microsoft.com/office/drawing/2014/main" id="{16ED4F7A-5B9E-6BC1-DCE1-540EBC8D19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7" y="8991540"/>
            <a:ext cx="2656587" cy="1489211"/>
          </a:xfrm>
          <a:prstGeom prst="rect">
            <a:avLst/>
          </a:prstGeom>
        </p:spPr>
      </p:pic>
      <p:pic>
        <p:nvPicPr>
          <p:cNvPr id="10" name="Picture 9" descr="calon-jamaah-haji-malaysia-_180713123345-466">
            <a:extLst>
              <a:ext uri="{FF2B5EF4-FFF2-40B4-BE49-F238E27FC236}">
                <a16:creationId xmlns:a16="http://schemas.microsoft.com/office/drawing/2014/main" id="{1A928F77-6A77-8165-ADD5-32A321F8F0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30" y="8991540"/>
            <a:ext cx="2219861" cy="1487067"/>
          </a:xfrm>
          <a:prstGeom prst="rect">
            <a:avLst/>
          </a:prstGeom>
        </p:spPr>
      </p:pic>
      <p:pic>
        <p:nvPicPr>
          <p:cNvPr id="11" name="Picture 10" descr="feef9_raffi">
            <a:extLst>
              <a:ext uri="{FF2B5EF4-FFF2-40B4-BE49-F238E27FC236}">
                <a16:creationId xmlns:a16="http://schemas.microsoft.com/office/drawing/2014/main" id="{4F77C614-76BD-4D9F-65E1-B08835DFFD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98" y="8991540"/>
            <a:ext cx="2155812" cy="14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4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4" y="0"/>
            <a:ext cx="7547609" cy="10692130"/>
          </a:xfrm>
          <a:custGeom>
            <a:avLst/>
            <a:gdLst/>
            <a:ahLst/>
            <a:cxnLst/>
            <a:rect l="l" t="t" r="r" b="b"/>
            <a:pathLst>
              <a:path w="7547609" h="10692130">
                <a:moveTo>
                  <a:pt x="7547368" y="0"/>
                </a:moveTo>
                <a:lnTo>
                  <a:pt x="0" y="0"/>
                </a:lnTo>
                <a:lnTo>
                  <a:pt x="0" y="10692003"/>
                </a:lnTo>
                <a:lnTo>
                  <a:pt x="7547368" y="10692003"/>
                </a:lnTo>
                <a:lnTo>
                  <a:pt x="7547368" y="0"/>
                </a:lnTo>
                <a:close/>
              </a:path>
            </a:pathLst>
          </a:custGeom>
          <a:solidFill>
            <a:srgbClr val="1E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1A4C5840-F504-AAA4-E3EC-2D70E51B620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51805"/>
            <a:ext cx="7559992" cy="48486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8238016-2171-9027-B128-6726B4050EB5}"/>
              </a:ext>
            </a:extLst>
          </p:cNvPr>
          <p:cNvGrpSpPr/>
          <p:nvPr/>
        </p:nvGrpSpPr>
        <p:grpSpPr>
          <a:xfrm>
            <a:off x="2178050" y="546100"/>
            <a:ext cx="3200400" cy="2699724"/>
            <a:chOff x="4812411" y="6215113"/>
            <a:chExt cx="2168156" cy="182896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1687" y="6215113"/>
              <a:ext cx="1227751" cy="11026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2411" y="7491336"/>
              <a:ext cx="2168156" cy="55274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A187B0C-6C72-7DF8-12A6-3AA12041E692}"/>
              </a:ext>
            </a:extLst>
          </p:cNvPr>
          <p:cNvSpPr txBox="1"/>
          <p:nvPr/>
        </p:nvSpPr>
        <p:spPr>
          <a:xfrm>
            <a:off x="349531" y="8953312"/>
            <a:ext cx="381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070"/>
              </a:spcBef>
            </a:pPr>
            <a:endParaRPr lang="fi-FI" sz="1800" dirty="0">
              <a:solidFill>
                <a:schemeClr val="bg1"/>
              </a:solidFill>
              <a:latin typeface="Century Gothic" panose="020B0502020202020204" pitchFamily="34" charset="0"/>
              <a:cs typeface="Tahoma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0F3C503-61C7-DB3A-C69F-31F36E9381DE}"/>
              </a:ext>
            </a:extLst>
          </p:cNvPr>
          <p:cNvGrpSpPr/>
          <p:nvPr/>
        </p:nvGrpSpPr>
        <p:grpSpPr>
          <a:xfrm>
            <a:off x="8900" y="8405228"/>
            <a:ext cx="7557097" cy="2288172"/>
            <a:chOff x="8900" y="4175682"/>
            <a:chExt cx="7557097" cy="228817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2053224-8CAF-DA97-BAFF-4819295756B0}"/>
                </a:ext>
              </a:extLst>
            </p:cNvPr>
            <p:cNvGrpSpPr/>
            <p:nvPr/>
          </p:nvGrpSpPr>
          <p:grpSpPr>
            <a:xfrm>
              <a:off x="4145887" y="4175682"/>
              <a:ext cx="3420110" cy="2287270"/>
              <a:chOff x="4136987" y="8405228"/>
              <a:chExt cx="3420110" cy="228727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4136987" y="8405228"/>
                <a:ext cx="3420110" cy="2287270"/>
              </a:xfrm>
              <a:custGeom>
                <a:avLst/>
                <a:gdLst/>
                <a:ahLst/>
                <a:cxnLst/>
                <a:rect l="l" t="t" r="r" b="b"/>
                <a:pathLst>
                  <a:path w="3420109" h="2287270">
                    <a:moveTo>
                      <a:pt x="3419576" y="0"/>
                    </a:moveTo>
                    <a:lnTo>
                      <a:pt x="0" y="0"/>
                    </a:lnTo>
                    <a:lnTo>
                      <a:pt x="0" y="2286774"/>
                    </a:lnTo>
                    <a:lnTo>
                      <a:pt x="3419576" y="2286774"/>
                    </a:lnTo>
                    <a:lnTo>
                      <a:pt x="341957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73AC702-E554-418E-D5AC-70461D5C5D10}"/>
                  </a:ext>
                </a:extLst>
              </p:cNvPr>
              <p:cNvGrpSpPr/>
              <p:nvPr/>
            </p:nvGrpSpPr>
            <p:grpSpPr>
              <a:xfrm>
                <a:off x="4456544" y="8804874"/>
                <a:ext cx="2826614" cy="1442274"/>
                <a:chOff x="4456544" y="8804874"/>
                <a:chExt cx="2826614" cy="1442274"/>
              </a:xfrm>
            </p:grpSpPr>
            <p:sp>
              <p:nvSpPr>
                <p:cNvPr id="21" name="object 21"/>
                <p:cNvSpPr txBox="1"/>
                <p:nvPr/>
              </p:nvSpPr>
              <p:spPr>
                <a:xfrm>
                  <a:off x="4894288" y="9358069"/>
                  <a:ext cx="1586230" cy="30734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1850" spc="-155" dirty="0">
                      <a:solidFill>
                        <a:srgbClr val="1E1700"/>
                      </a:solidFill>
                      <a:latin typeface="Verdana"/>
                      <a:cs typeface="Verdana"/>
                    </a:rPr>
                    <a:t>085156263754</a:t>
                  </a:r>
                  <a:endParaRPr sz="1850" dirty="0">
                    <a:latin typeface="Verdana"/>
                    <a:cs typeface="Verdana"/>
                  </a:endParaRPr>
                </a:p>
              </p:txBody>
            </p:sp>
            <p:sp>
              <p:nvSpPr>
                <p:cNvPr id="22" name="object 22"/>
                <p:cNvSpPr txBox="1"/>
                <p:nvPr/>
              </p:nvSpPr>
              <p:spPr>
                <a:xfrm>
                  <a:off x="4894288" y="8804874"/>
                  <a:ext cx="2388870" cy="296876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lang="en-US" sz="1850" spc="-30" dirty="0">
                      <a:solidFill>
                        <a:srgbClr val="1E1700"/>
                      </a:solidFill>
                      <a:latin typeface="Verdana"/>
                      <a:cs typeface="Verdana"/>
                      <a:hlinkClick r:id="rId5"/>
                    </a:rPr>
                    <a:t>examp</a:t>
                  </a:r>
                  <a:r>
                    <a:rPr sz="1850" spc="-30" dirty="0">
                      <a:solidFill>
                        <a:srgbClr val="1E1700"/>
                      </a:solidFill>
                      <a:latin typeface="Verdana"/>
                      <a:cs typeface="Verdana"/>
                      <a:hlinkClick r:id="rId5"/>
                    </a:rPr>
                    <a:t>@gmail.com</a:t>
                  </a:r>
                  <a:endParaRPr sz="1850" dirty="0">
                    <a:latin typeface="Verdana"/>
                    <a:cs typeface="Verdana"/>
                  </a:endParaRPr>
                </a:p>
              </p:txBody>
            </p:sp>
            <p:sp>
              <p:nvSpPr>
                <p:cNvPr id="23" name="object 23"/>
                <p:cNvSpPr txBox="1"/>
                <p:nvPr/>
              </p:nvSpPr>
              <p:spPr>
                <a:xfrm>
                  <a:off x="4894288" y="9917599"/>
                  <a:ext cx="1509395" cy="30734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1850" spc="-45" dirty="0">
                      <a:solidFill>
                        <a:srgbClr val="1E1700"/>
                      </a:solidFill>
                      <a:latin typeface="Verdana"/>
                      <a:cs typeface="Verdana"/>
                    </a:rPr>
                    <a:t>@</a:t>
                  </a:r>
                  <a:r>
                    <a:rPr lang="en-US" sz="1850" spc="-45" dirty="0">
                      <a:solidFill>
                        <a:srgbClr val="1E1700"/>
                      </a:solidFill>
                      <a:latin typeface="Verdana"/>
                      <a:cs typeface="Verdana"/>
                    </a:rPr>
                    <a:t>ukasya</a:t>
                  </a:r>
                  <a:endParaRPr sz="1850" dirty="0">
                    <a:latin typeface="Verdana"/>
                    <a:cs typeface="Verdana"/>
                  </a:endParaRPr>
                </a:p>
              </p:txBody>
            </p:sp>
            <p:grpSp>
              <p:nvGrpSpPr>
                <p:cNvPr id="24" name="object 24"/>
                <p:cNvGrpSpPr/>
                <p:nvPr/>
              </p:nvGrpSpPr>
              <p:grpSpPr>
                <a:xfrm>
                  <a:off x="4456544" y="8850148"/>
                  <a:ext cx="326390" cy="1397000"/>
                  <a:chOff x="4456544" y="8850148"/>
                  <a:chExt cx="326390" cy="1397000"/>
                </a:xfrm>
              </p:grpSpPr>
              <p:sp>
                <p:nvSpPr>
                  <p:cNvPr id="25" name="object 25"/>
                  <p:cNvSpPr/>
                  <p:nvPr/>
                </p:nvSpPr>
                <p:spPr>
                  <a:xfrm>
                    <a:off x="4462136" y="9359758"/>
                    <a:ext cx="318770" cy="319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70" h="319404">
                        <a:moveTo>
                          <a:pt x="160654" y="0"/>
                        </a:moveTo>
                        <a:lnTo>
                          <a:pt x="110913" y="8045"/>
                        </a:lnTo>
                        <a:lnTo>
                          <a:pt x="67672" y="30437"/>
                        </a:lnTo>
                        <a:lnTo>
                          <a:pt x="33548" y="64561"/>
                        </a:lnTo>
                        <a:lnTo>
                          <a:pt x="11147" y="107860"/>
                        </a:lnTo>
                        <a:lnTo>
                          <a:pt x="3111" y="157543"/>
                        </a:lnTo>
                        <a:lnTo>
                          <a:pt x="4377" y="177365"/>
                        </a:lnTo>
                        <a:lnTo>
                          <a:pt x="8134" y="196808"/>
                        </a:lnTo>
                        <a:lnTo>
                          <a:pt x="14320" y="215647"/>
                        </a:lnTo>
                        <a:lnTo>
                          <a:pt x="22872" y="233654"/>
                        </a:lnTo>
                        <a:lnTo>
                          <a:pt x="0" y="318985"/>
                        </a:lnTo>
                        <a:lnTo>
                          <a:pt x="85763" y="296011"/>
                        </a:lnTo>
                        <a:lnTo>
                          <a:pt x="231720" y="296011"/>
                        </a:lnTo>
                        <a:lnTo>
                          <a:pt x="252369" y="285318"/>
                        </a:lnTo>
                        <a:lnTo>
                          <a:pt x="160654" y="285318"/>
                        </a:lnTo>
                        <a:lnTo>
                          <a:pt x="143619" y="284157"/>
                        </a:lnTo>
                        <a:lnTo>
                          <a:pt x="126917" y="280717"/>
                        </a:lnTo>
                        <a:lnTo>
                          <a:pt x="115942" y="276872"/>
                        </a:lnTo>
                        <a:lnTo>
                          <a:pt x="42125" y="276872"/>
                        </a:lnTo>
                        <a:lnTo>
                          <a:pt x="54889" y="229235"/>
                        </a:lnTo>
                        <a:lnTo>
                          <a:pt x="51574" y="223786"/>
                        </a:lnTo>
                        <a:lnTo>
                          <a:pt x="43496" y="208242"/>
                        </a:lnTo>
                        <a:lnTo>
                          <a:pt x="37647" y="191865"/>
                        </a:lnTo>
                        <a:lnTo>
                          <a:pt x="34092" y="174887"/>
                        </a:lnTo>
                        <a:lnTo>
                          <a:pt x="32892" y="157543"/>
                        </a:lnTo>
                        <a:lnTo>
                          <a:pt x="42949" y="107860"/>
                        </a:lnTo>
                        <a:lnTo>
                          <a:pt x="70356" y="67244"/>
                        </a:lnTo>
                        <a:lnTo>
                          <a:pt x="110972" y="39837"/>
                        </a:lnTo>
                        <a:lnTo>
                          <a:pt x="160654" y="29781"/>
                        </a:lnTo>
                        <a:lnTo>
                          <a:pt x="252370" y="29781"/>
                        </a:lnTo>
                        <a:lnTo>
                          <a:pt x="210396" y="8045"/>
                        </a:lnTo>
                        <a:lnTo>
                          <a:pt x="160654" y="0"/>
                        </a:lnTo>
                        <a:close/>
                      </a:path>
                      <a:path w="318770" h="319404">
                        <a:moveTo>
                          <a:pt x="231720" y="296011"/>
                        </a:moveTo>
                        <a:lnTo>
                          <a:pt x="85763" y="296011"/>
                        </a:lnTo>
                        <a:lnTo>
                          <a:pt x="103521" y="304266"/>
                        </a:lnTo>
                        <a:lnTo>
                          <a:pt x="122070" y="310241"/>
                        </a:lnTo>
                        <a:lnTo>
                          <a:pt x="141189" y="313874"/>
                        </a:lnTo>
                        <a:lnTo>
                          <a:pt x="160654" y="315099"/>
                        </a:lnTo>
                        <a:lnTo>
                          <a:pt x="210396" y="307054"/>
                        </a:lnTo>
                        <a:lnTo>
                          <a:pt x="231720" y="296011"/>
                        </a:lnTo>
                        <a:close/>
                      </a:path>
                      <a:path w="318770" h="319404">
                        <a:moveTo>
                          <a:pt x="252370" y="29781"/>
                        </a:moveTo>
                        <a:lnTo>
                          <a:pt x="160654" y="29781"/>
                        </a:lnTo>
                        <a:lnTo>
                          <a:pt x="210337" y="39837"/>
                        </a:lnTo>
                        <a:lnTo>
                          <a:pt x="250953" y="67244"/>
                        </a:lnTo>
                        <a:lnTo>
                          <a:pt x="278360" y="107860"/>
                        </a:lnTo>
                        <a:lnTo>
                          <a:pt x="288417" y="157543"/>
                        </a:lnTo>
                        <a:lnTo>
                          <a:pt x="280470" y="196808"/>
                        </a:lnTo>
                        <a:lnTo>
                          <a:pt x="278321" y="207291"/>
                        </a:lnTo>
                        <a:lnTo>
                          <a:pt x="250953" y="247853"/>
                        </a:lnTo>
                        <a:lnTo>
                          <a:pt x="210337" y="275261"/>
                        </a:lnTo>
                        <a:lnTo>
                          <a:pt x="160654" y="285318"/>
                        </a:lnTo>
                        <a:lnTo>
                          <a:pt x="252369" y="285318"/>
                        </a:lnTo>
                        <a:lnTo>
                          <a:pt x="253637" y="284661"/>
                        </a:lnTo>
                        <a:lnTo>
                          <a:pt x="287761" y="250535"/>
                        </a:lnTo>
                        <a:lnTo>
                          <a:pt x="310153" y="207291"/>
                        </a:lnTo>
                        <a:lnTo>
                          <a:pt x="318198" y="157543"/>
                        </a:lnTo>
                        <a:lnTo>
                          <a:pt x="310162" y="107860"/>
                        </a:lnTo>
                        <a:lnTo>
                          <a:pt x="287761" y="64561"/>
                        </a:lnTo>
                        <a:lnTo>
                          <a:pt x="253637" y="30437"/>
                        </a:lnTo>
                        <a:lnTo>
                          <a:pt x="252370" y="29781"/>
                        </a:lnTo>
                        <a:close/>
                      </a:path>
                      <a:path w="318770" h="319404">
                        <a:moveTo>
                          <a:pt x="90030" y="264033"/>
                        </a:moveTo>
                        <a:lnTo>
                          <a:pt x="42125" y="276872"/>
                        </a:lnTo>
                        <a:lnTo>
                          <a:pt x="115942" y="276872"/>
                        </a:lnTo>
                        <a:lnTo>
                          <a:pt x="110777" y="275063"/>
                        </a:lnTo>
                        <a:lnTo>
                          <a:pt x="95427" y="267258"/>
                        </a:lnTo>
                        <a:lnTo>
                          <a:pt x="90030" y="264033"/>
                        </a:lnTo>
                        <a:close/>
                      </a:path>
                    </a:pathLst>
                  </a:custGeom>
                  <a:solidFill>
                    <a:srgbClr val="1E170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pic>
                <p:nvPicPr>
                  <p:cNvPr id="26" name="object 26"/>
                  <p:cNvPicPr/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546612" y="9443637"/>
                    <a:ext cx="153339" cy="143785"/>
                  </a:xfrm>
                  <a:prstGeom prst="rect">
                    <a:avLst/>
                  </a:prstGeom>
                </p:spPr>
              </p:pic>
              <p:sp>
                <p:nvSpPr>
                  <p:cNvPr id="27" name="object 27"/>
                  <p:cNvSpPr/>
                  <p:nvPr/>
                </p:nvSpPr>
                <p:spPr>
                  <a:xfrm>
                    <a:off x="4456544" y="8850148"/>
                    <a:ext cx="320040" cy="251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039" h="251459">
                        <a:moveTo>
                          <a:pt x="273748" y="0"/>
                        </a:moveTo>
                        <a:lnTo>
                          <a:pt x="46189" y="0"/>
                        </a:lnTo>
                        <a:lnTo>
                          <a:pt x="28230" y="3636"/>
                        </a:lnTo>
                        <a:lnTo>
                          <a:pt x="13546" y="13547"/>
                        </a:lnTo>
                        <a:lnTo>
                          <a:pt x="3636" y="28235"/>
                        </a:lnTo>
                        <a:lnTo>
                          <a:pt x="0" y="46202"/>
                        </a:lnTo>
                        <a:lnTo>
                          <a:pt x="0" y="205155"/>
                        </a:lnTo>
                        <a:lnTo>
                          <a:pt x="3636" y="223115"/>
                        </a:lnTo>
                        <a:lnTo>
                          <a:pt x="13546" y="237799"/>
                        </a:lnTo>
                        <a:lnTo>
                          <a:pt x="28230" y="247709"/>
                        </a:lnTo>
                        <a:lnTo>
                          <a:pt x="46189" y="251345"/>
                        </a:lnTo>
                        <a:lnTo>
                          <a:pt x="273748" y="251345"/>
                        </a:lnTo>
                        <a:lnTo>
                          <a:pt x="291715" y="247709"/>
                        </a:lnTo>
                        <a:lnTo>
                          <a:pt x="306403" y="237799"/>
                        </a:lnTo>
                        <a:lnTo>
                          <a:pt x="312166" y="229260"/>
                        </a:lnTo>
                        <a:lnTo>
                          <a:pt x="46189" y="229260"/>
                        </a:lnTo>
                        <a:lnTo>
                          <a:pt x="36811" y="227363"/>
                        </a:lnTo>
                        <a:lnTo>
                          <a:pt x="29144" y="222194"/>
                        </a:lnTo>
                        <a:lnTo>
                          <a:pt x="23971" y="214531"/>
                        </a:lnTo>
                        <a:lnTo>
                          <a:pt x="22072" y="205155"/>
                        </a:lnTo>
                        <a:lnTo>
                          <a:pt x="22072" y="42964"/>
                        </a:lnTo>
                        <a:lnTo>
                          <a:pt x="22733" y="39878"/>
                        </a:lnTo>
                        <a:lnTo>
                          <a:pt x="23888" y="37058"/>
                        </a:lnTo>
                        <a:lnTo>
                          <a:pt x="53319" y="37058"/>
                        </a:lnTo>
                        <a:lnTo>
                          <a:pt x="40703" y="22745"/>
                        </a:lnTo>
                        <a:lnTo>
                          <a:pt x="42468" y="22326"/>
                        </a:lnTo>
                        <a:lnTo>
                          <a:pt x="44297" y="22085"/>
                        </a:lnTo>
                        <a:lnTo>
                          <a:pt x="312164" y="22085"/>
                        </a:lnTo>
                        <a:lnTo>
                          <a:pt x="306403" y="13547"/>
                        </a:lnTo>
                        <a:lnTo>
                          <a:pt x="291715" y="3636"/>
                        </a:lnTo>
                        <a:lnTo>
                          <a:pt x="273748" y="0"/>
                        </a:lnTo>
                        <a:close/>
                      </a:path>
                      <a:path w="320039" h="251459">
                        <a:moveTo>
                          <a:pt x="318100" y="37058"/>
                        </a:moveTo>
                        <a:lnTo>
                          <a:pt x="296062" y="37058"/>
                        </a:lnTo>
                        <a:lnTo>
                          <a:pt x="297218" y="39878"/>
                        </a:lnTo>
                        <a:lnTo>
                          <a:pt x="297865" y="42964"/>
                        </a:lnTo>
                        <a:lnTo>
                          <a:pt x="297865" y="205155"/>
                        </a:lnTo>
                        <a:lnTo>
                          <a:pt x="295967" y="214531"/>
                        </a:lnTo>
                        <a:lnTo>
                          <a:pt x="290793" y="222194"/>
                        </a:lnTo>
                        <a:lnTo>
                          <a:pt x="283126" y="227363"/>
                        </a:lnTo>
                        <a:lnTo>
                          <a:pt x="273748" y="229260"/>
                        </a:lnTo>
                        <a:lnTo>
                          <a:pt x="312166" y="229260"/>
                        </a:lnTo>
                        <a:lnTo>
                          <a:pt x="316314" y="223115"/>
                        </a:lnTo>
                        <a:lnTo>
                          <a:pt x="319951" y="205155"/>
                        </a:lnTo>
                        <a:lnTo>
                          <a:pt x="319951" y="46202"/>
                        </a:lnTo>
                        <a:lnTo>
                          <a:pt x="318100" y="37058"/>
                        </a:lnTo>
                        <a:close/>
                      </a:path>
                      <a:path w="320039" h="251459">
                        <a:moveTo>
                          <a:pt x="53319" y="37058"/>
                        </a:moveTo>
                        <a:lnTo>
                          <a:pt x="23888" y="37058"/>
                        </a:lnTo>
                        <a:lnTo>
                          <a:pt x="120154" y="146278"/>
                        </a:lnTo>
                        <a:lnTo>
                          <a:pt x="128483" y="153910"/>
                        </a:lnTo>
                        <a:lnTo>
                          <a:pt x="138128" y="159556"/>
                        </a:lnTo>
                        <a:lnTo>
                          <a:pt x="148740" y="163059"/>
                        </a:lnTo>
                        <a:lnTo>
                          <a:pt x="159969" y="164261"/>
                        </a:lnTo>
                        <a:lnTo>
                          <a:pt x="171205" y="163059"/>
                        </a:lnTo>
                        <a:lnTo>
                          <a:pt x="181821" y="159556"/>
                        </a:lnTo>
                        <a:lnTo>
                          <a:pt x="191467" y="153910"/>
                        </a:lnTo>
                        <a:lnTo>
                          <a:pt x="199796" y="146278"/>
                        </a:lnTo>
                        <a:lnTo>
                          <a:pt x="203411" y="142176"/>
                        </a:lnTo>
                        <a:lnTo>
                          <a:pt x="159969" y="142176"/>
                        </a:lnTo>
                        <a:lnTo>
                          <a:pt x="153412" y="141474"/>
                        </a:lnTo>
                        <a:lnTo>
                          <a:pt x="147213" y="139430"/>
                        </a:lnTo>
                        <a:lnTo>
                          <a:pt x="141579" y="136132"/>
                        </a:lnTo>
                        <a:lnTo>
                          <a:pt x="136715" y="131673"/>
                        </a:lnTo>
                        <a:lnTo>
                          <a:pt x="53319" y="37058"/>
                        </a:lnTo>
                        <a:close/>
                      </a:path>
                      <a:path w="320039" h="251459">
                        <a:moveTo>
                          <a:pt x="312164" y="22085"/>
                        </a:moveTo>
                        <a:lnTo>
                          <a:pt x="275640" y="22085"/>
                        </a:lnTo>
                        <a:lnTo>
                          <a:pt x="277482" y="22326"/>
                        </a:lnTo>
                        <a:lnTo>
                          <a:pt x="279247" y="22745"/>
                        </a:lnTo>
                        <a:lnTo>
                          <a:pt x="183235" y="131673"/>
                        </a:lnTo>
                        <a:lnTo>
                          <a:pt x="159969" y="142176"/>
                        </a:lnTo>
                        <a:lnTo>
                          <a:pt x="203411" y="142176"/>
                        </a:lnTo>
                        <a:lnTo>
                          <a:pt x="296062" y="37058"/>
                        </a:lnTo>
                        <a:lnTo>
                          <a:pt x="318100" y="37058"/>
                        </a:lnTo>
                        <a:lnTo>
                          <a:pt x="316314" y="28235"/>
                        </a:lnTo>
                        <a:lnTo>
                          <a:pt x="312164" y="22085"/>
                        </a:lnTo>
                        <a:close/>
                      </a:path>
                    </a:pathLst>
                  </a:custGeom>
                  <a:solidFill>
                    <a:srgbClr val="1E170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pic>
                <p:nvPicPr>
                  <p:cNvPr id="28" name="object 28"/>
                  <p:cNvPicPr/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545801" y="9985055"/>
                    <a:ext cx="180406" cy="181088"/>
                  </a:xfrm>
                  <a:prstGeom prst="rect">
                    <a:avLst/>
                  </a:prstGeom>
                </p:spPr>
              </p:pic>
              <p:sp>
                <p:nvSpPr>
                  <p:cNvPr id="29" name="object 29"/>
                  <p:cNvSpPr/>
                  <p:nvPr/>
                </p:nvSpPr>
                <p:spPr>
                  <a:xfrm>
                    <a:off x="4463564" y="9928099"/>
                    <a:ext cx="319405" cy="319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404" h="319404">
                        <a:moveTo>
                          <a:pt x="223164" y="0"/>
                        </a:moveTo>
                        <a:lnTo>
                          <a:pt x="95808" y="0"/>
                        </a:lnTo>
                        <a:lnTo>
                          <a:pt x="58550" y="7540"/>
                        </a:lnTo>
                        <a:lnTo>
                          <a:pt x="28092" y="28092"/>
                        </a:lnTo>
                        <a:lnTo>
                          <a:pt x="7540" y="58550"/>
                        </a:lnTo>
                        <a:lnTo>
                          <a:pt x="0" y="95808"/>
                        </a:lnTo>
                        <a:lnTo>
                          <a:pt x="0" y="223164"/>
                        </a:lnTo>
                        <a:lnTo>
                          <a:pt x="7540" y="260425"/>
                        </a:lnTo>
                        <a:lnTo>
                          <a:pt x="28092" y="290887"/>
                        </a:lnTo>
                        <a:lnTo>
                          <a:pt x="58550" y="311443"/>
                        </a:lnTo>
                        <a:lnTo>
                          <a:pt x="95808" y="318985"/>
                        </a:lnTo>
                        <a:lnTo>
                          <a:pt x="223164" y="318985"/>
                        </a:lnTo>
                        <a:lnTo>
                          <a:pt x="260423" y="311443"/>
                        </a:lnTo>
                        <a:lnTo>
                          <a:pt x="290880" y="290887"/>
                        </a:lnTo>
                        <a:lnTo>
                          <a:pt x="292170" y="288975"/>
                        </a:lnTo>
                        <a:lnTo>
                          <a:pt x="95808" y="288975"/>
                        </a:lnTo>
                        <a:lnTo>
                          <a:pt x="70220" y="283796"/>
                        </a:lnTo>
                        <a:lnTo>
                          <a:pt x="49302" y="269681"/>
                        </a:lnTo>
                        <a:lnTo>
                          <a:pt x="35188" y="248760"/>
                        </a:lnTo>
                        <a:lnTo>
                          <a:pt x="30010" y="223164"/>
                        </a:lnTo>
                        <a:lnTo>
                          <a:pt x="30010" y="95808"/>
                        </a:lnTo>
                        <a:lnTo>
                          <a:pt x="35188" y="70220"/>
                        </a:lnTo>
                        <a:lnTo>
                          <a:pt x="49302" y="49302"/>
                        </a:lnTo>
                        <a:lnTo>
                          <a:pt x="70220" y="35188"/>
                        </a:lnTo>
                        <a:lnTo>
                          <a:pt x="95808" y="30010"/>
                        </a:lnTo>
                        <a:lnTo>
                          <a:pt x="292174" y="30010"/>
                        </a:lnTo>
                        <a:lnTo>
                          <a:pt x="290880" y="28092"/>
                        </a:lnTo>
                        <a:lnTo>
                          <a:pt x="260423" y="7540"/>
                        </a:lnTo>
                        <a:lnTo>
                          <a:pt x="223164" y="0"/>
                        </a:lnTo>
                        <a:close/>
                      </a:path>
                      <a:path w="319404" h="319404">
                        <a:moveTo>
                          <a:pt x="292174" y="30010"/>
                        </a:moveTo>
                        <a:lnTo>
                          <a:pt x="223164" y="30010"/>
                        </a:lnTo>
                        <a:lnTo>
                          <a:pt x="248752" y="35188"/>
                        </a:lnTo>
                        <a:lnTo>
                          <a:pt x="269670" y="49302"/>
                        </a:lnTo>
                        <a:lnTo>
                          <a:pt x="283784" y="70220"/>
                        </a:lnTo>
                        <a:lnTo>
                          <a:pt x="288963" y="95808"/>
                        </a:lnTo>
                        <a:lnTo>
                          <a:pt x="288963" y="223164"/>
                        </a:lnTo>
                        <a:lnTo>
                          <a:pt x="283784" y="248760"/>
                        </a:lnTo>
                        <a:lnTo>
                          <a:pt x="269670" y="269681"/>
                        </a:lnTo>
                        <a:lnTo>
                          <a:pt x="248752" y="283796"/>
                        </a:lnTo>
                        <a:lnTo>
                          <a:pt x="223164" y="288975"/>
                        </a:lnTo>
                        <a:lnTo>
                          <a:pt x="292170" y="288975"/>
                        </a:lnTo>
                        <a:lnTo>
                          <a:pt x="311432" y="260425"/>
                        </a:lnTo>
                        <a:lnTo>
                          <a:pt x="318973" y="223164"/>
                        </a:lnTo>
                        <a:lnTo>
                          <a:pt x="318973" y="95808"/>
                        </a:lnTo>
                        <a:lnTo>
                          <a:pt x="311432" y="58550"/>
                        </a:lnTo>
                        <a:lnTo>
                          <a:pt x="292174" y="30010"/>
                        </a:lnTo>
                        <a:close/>
                      </a:path>
                    </a:pathLst>
                  </a:custGeom>
                  <a:solidFill>
                    <a:srgbClr val="1E170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59C9AA2-156E-ED85-E064-6B80CB104F09}"/>
                </a:ext>
              </a:extLst>
            </p:cNvPr>
            <p:cNvGrpSpPr/>
            <p:nvPr/>
          </p:nvGrpSpPr>
          <p:grpSpPr>
            <a:xfrm>
              <a:off x="8900" y="4175682"/>
              <a:ext cx="4136987" cy="2288172"/>
              <a:chOff x="-4399022" y="8178558"/>
              <a:chExt cx="4136987" cy="228817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F60AAFC-F7D6-0382-B90C-13D8ED4BAB99}"/>
                  </a:ext>
                </a:extLst>
              </p:cNvPr>
              <p:cNvSpPr/>
              <p:nvPr/>
            </p:nvSpPr>
            <p:spPr>
              <a:xfrm>
                <a:off x="-4399022" y="8178558"/>
                <a:ext cx="4136987" cy="2288172"/>
              </a:xfrm>
              <a:prstGeom prst="rect">
                <a:avLst/>
              </a:prstGeom>
              <a:solidFill>
                <a:srgbClr val="DCBA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DCBA38"/>
                  </a:solidFill>
                </a:endParaRPr>
              </a:p>
            </p:txBody>
          </p:sp>
          <p:sp>
            <p:nvSpPr>
              <p:cNvPr id="8" name="object 8">
                <a:extLst>
                  <a:ext uri="{FF2B5EF4-FFF2-40B4-BE49-F238E27FC236}">
                    <a16:creationId xmlns:a16="http://schemas.microsoft.com/office/drawing/2014/main" id="{2BFB616F-ABB0-7EF1-08A0-510DC369C366}"/>
                  </a:ext>
                </a:extLst>
              </p:cNvPr>
              <p:cNvSpPr txBox="1"/>
              <p:nvPr/>
            </p:nvSpPr>
            <p:spPr>
              <a:xfrm>
                <a:off x="-4064270" y="8555176"/>
                <a:ext cx="3546709" cy="1429879"/>
              </a:xfrm>
              <a:prstGeom prst="rect">
                <a:avLst/>
              </a:prstGeom>
            </p:spPr>
            <p:txBody>
              <a:bodyPr vert="horz" wrap="square" lIns="0" tIns="135890" rIns="0" bIns="0" rtlCol="0">
                <a:spAutoFit/>
              </a:bodyPr>
              <a:lstStyle/>
              <a:p>
                <a:pPr marL="12700" marR="5080">
                  <a:spcBef>
                    <a:spcPts val="1070"/>
                  </a:spcBef>
                </a:pPr>
                <a:r>
                  <a:rPr sz="2800" spc="-10" dirty="0" err="1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  <a:cs typeface="Tahoma"/>
                  </a:rPr>
                  <a:t>Menemani</a:t>
                </a:r>
                <a:r>
                  <a:rPr lang="en-US" sz="2800" spc="-10" dirty="0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  <a:cs typeface="Tahoma"/>
                  </a:rPr>
                  <a:t> </a:t>
                </a:r>
                <a:r>
                  <a:rPr sz="2800" spc="-120" dirty="0" err="1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  <a:cs typeface="Tahoma"/>
                  </a:rPr>
                  <a:t>Perjalanan</a:t>
                </a:r>
                <a:r>
                  <a:rPr sz="2800" spc="-120" dirty="0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  <a:cs typeface="Tahoma"/>
                  </a:rPr>
                  <a:t> </a:t>
                </a:r>
                <a:r>
                  <a:rPr sz="2800" spc="-10" dirty="0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  <a:cs typeface="Tahoma"/>
                  </a:rPr>
                  <a:t>Ibadah </a:t>
                </a:r>
                <a:r>
                  <a:rPr sz="2800" spc="55" dirty="0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  <a:cs typeface="Tahoma"/>
                  </a:rPr>
                  <a:t>dengan </a:t>
                </a:r>
                <a:r>
                  <a:rPr sz="2800" spc="60" dirty="0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  <a:cs typeface="Tahoma"/>
                  </a:rPr>
                  <a:t>Amanah</a:t>
                </a:r>
                <a:endParaRPr sz="2800" dirty="0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  <a:cs typeface="Tahoma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"/>
            <a:ext cx="7560309" cy="10692130"/>
            <a:chOff x="0" y="4"/>
            <a:chExt cx="7560309" cy="10692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"/>
              <a:ext cx="7560005" cy="10691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"/>
              <a:ext cx="7559992" cy="10691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584294"/>
              <a:ext cx="7560309" cy="107314"/>
            </a:xfrm>
            <a:custGeom>
              <a:avLst/>
              <a:gdLst/>
              <a:ahLst/>
              <a:cxnLst/>
              <a:rect l="l" t="t" r="r" b="b"/>
              <a:pathLst>
                <a:path w="7560309" h="107315">
                  <a:moveTo>
                    <a:pt x="7559992" y="0"/>
                  </a:moveTo>
                  <a:lnTo>
                    <a:pt x="0" y="0"/>
                  </a:lnTo>
                  <a:lnTo>
                    <a:pt x="0" y="107048"/>
                  </a:lnTo>
                  <a:lnTo>
                    <a:pt x="7559992" y="107048"/>
                  </a:lnTo>
                  <a:lnTo>
                    <a:pt x="7559992" y="0"/>
                  </a:lnTo>
                  <a:close/>
                </a:path>
              </a:pathLst>
            </a:custGeom>
            <a:solidFill>
              <a:srgbClr val="DCB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E936CD-9F44-DDBD-4346-8C1BB79239C1}"/>
              </a:ext>
            </a:extLst>
          </p:cNvPr>
          <p:cNvGrpSpPr/>
          <p:nvPr/>
        </p:nvGrpSpPr>
        <p:grpSpPr>
          <a:xfrm>
            <a:off x="119639" y="10335649"/>
            <a:ext cx="7331170" cy="184526"/>
            <a:chOff x="119639" y="10335649"/>
            <a:chExt cx="7331170" cy="184526"/>
          </a:xfrm>
        </p:grpSpPr>
        <p:sp>
          <p:nvSpPr>
            <p:cNvPr id="6" name="object 6"/>
            <p:cNvSpPr txBox="1"/>
            <p:nvPr/>
          </p:nvSpPr>
          <p:spPr>
            <a:xfrm>
              <a:off x="4941924" y="10366505"/>
              <a:ext cx="2508885" cy="15367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Menemani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Perjalanan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Ibadah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dengan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-10" dirty="0">
                  <a:solidFill>
                    <a:srgbClr val="1E1700"/>
                  </a:solidFill>
                  <a:latin typeface="Verdana"/>
                  <a:cs typeface="Verdana"/>
                </a:rPr>
                <a:t>Amanah</a:t>
              </a:r>
              <a:endParaRPr sz="800">
                <a:latin typeface="Verdana"/>
                <a:cs typeface="Verdana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119639" y="10335649"/>
              <a:ext cx="1492885" cy="1816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00" b="1" spc="-25" dirty="0">
                  <a:solidFill>
                    <a:srgbClr val="1E1700"/>
                  </a:solidFill>
                  <a:latin typeface="Tahoma"/>
                  <a:cs typeface="Tahoma"/>
                </a:rPr>
                <a:t>UKASYA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90" dirty="0">
                  <a:solidFill>
                    <a:srgbClr val="1E1700"/>
                  </a:solidFill>
                  <a:latin typeface="Tahoma"/>
                  <a:cs typeface="Tahoma"/>
                </a:rPr>
                <a:t>TOUR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100" dirty="0">
                  <a:solidFill>
                    <a:srgbClr val="1E1700"/>
                  </a:solidFill>
                  <a:latin typeface="Tahoma"/>
                  <a:cs typeface="Tahoma"/>
                </a:rPr>
                <a:t>&amp;</a:t>
              </a:r>
              <a:r>
                <a:rPr sz="1000" b="1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55" dirty="0">
                  <a:solidFill>
                    <a:srgbClr val="1E1700"/>
                  </a:solidFill>
                  <a:latin typeface="Tahoma"/>
                  <a:cs typeface="Tahoma"/>
                </a:rPr>
                <a:t>TRAVEL</a:t>
              </a:r>
              <a:endParaRPr sz="1000" dirty="0">
                <a:latin typeface="Tahoma"/>
                <a:cs typeface="Tahoma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8065" y="3121704"/>
            <a:ext cx="3846829" cy="398442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 marR="5080">
              <a:lnSpc>
                <a:spcPts val="5990"/>
              </a:lnSpc>
              <a:spcBef>
                <a:spcPts val="1070"/>
              </a:spcBef>
            </a:pPr>
            <a:r>
              <a:rPr sz="5750" b="1" spc="-10" dirty="0">
                <a:solidFill>
                  <a:srgbClr val="1E1700"/>
                </a:solidFill>
                <a:latin typeface="Century Gothic" panose="020B0502020202020204" pitchFamily="34" charset="0"/>
                <a:cs typeface="Tahoma"/>
              </a:rPr>
              <a:t>Menemani </a:t>
            </a:r>
            <a:r>
              <a:rPr sz="5750" b="1" spc="-120" dirty="0">
                <a:solidFill>
                  <a:srgbClr val="DCBA38"/>
                </a:solidFill>
                <a:latin typeface="Century Gothic" panose="020B0502020202020204" pitchFamily="34" charset="0"/>
                <a:cs typeface="Tahoma"/>
              </a:rPr>
              <a:t>Perjalanan </a:t>
            </a:r>
            <a:r>
              <a:rPr sz="5750" b="1" spc="-10" dirty="0">
                <a:solidFill>
                  <a:srgbClr val="DCBA38"/>
                </a:solidFill>
                <a:latin typeface="Century Gothic" panose="020B0502020202020204" pitchFamily="34" charset="0"/>
                <a:cs typeface="Tahoma"/>
              </a:rPr>
              <a:t>Ibadah </a:t>
            </a:r>
            <a:r>
              <a:rPr sz="5750" b="1" spc="55" dirty="0">
                <a:solidFill>
                  <a:srgbClr val="DCBA38"/>
                </a:solidFill>
                <a:latin typeface="Century Gothic" panose="020B0502020202020204" pitchFamily="34" charset="0"/>
                <a:cs typeface="Tahoma"/>
              </a:rPr>
              <a:t>dengan </a:t>
            </a:r>
            <a:r>
              <a:rPr sz="5750" b="1" spc="60" dirty="0">
                <a:solidFill>
                  <a:srgbClr val="DCBA38"/>
                </a:solidFill>
                <a:latin typeface="Century Gothic" panose="020B0502020202020204" pitchFamily="34" charset="0"/>
                <a:cs typeface="Tahoma"/>
              </a:rPr>
              <a:t>Amanah</a:t>
            </a:r>
            <a:endParaRPr sz="5750" dirty="0">
              <a:latin typeface="Century Gothic" panose="020B0502020202020204" pitchFamily="34" charset="0"/>
              <a:cs typeface="Tahoma"/>
            </a:endParaRPr>
          </a:p>
        </p:txBody>
      </p:sp>
      <p:grpSp>
        <p:nvGrpSpPr>
          <p:cNvPr id="13" name="object 9">
            <a:extLst>
              <a:ext uri="{FF2B5EF4-FFF2-40B4-BE49-F238E27FC236}">
                <a16:creationId xmlns:a16="http://schemas.microsoft.com/office/drawing/2014/main" id="{5F23F8D4-8477-635F-0FA2-854F6D1F27BC}"/>
              </a:ext>
            </a:extLst>
          </p:cNvPr>
          <p:cNvGrpSpPr/>
          <p:nvPr/>
        </p:nvGrpSpPr>
        <p:grpSpPr>
          <a:xfrm>
            <a:off x="3129368" y="780465"/>
            <a:ext cx="1301750" cy="1097915"/>
            <a:chOff x="3129368" y="1308760"/>
            <a:chExt cx="1301750" cy="1097915"/>
          </a:xfrm>
        </p:grpSpPr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B0375CD4-B30B-8228-1E46-B67AA438E0A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9368" y="2074710"/>
              <a:ext cx="1301267" cy="331749"/>
            </a:xfrm>
            <a:prstGeom prst="rect">
              <a:avLst/>
            </a:prstGeom>
          </p:spPr>
        </p:pic>
        <p:pic>
          <p:nvPicPr>
            <p:cNvPr id="15" name="object 11">
              <a:extLst>
                <a:ext uri="{FF2B5EF4-FFF2-40B4-BE49-F238E27FC236}">
                  <a16:creationId xmlns:a16="http://schemas.microsoft.com/office/drawing/2014/main" id="{32E0FB85-46B9-9AA4-1277-73385252206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3028" y="1308760"/>
              <a:ext cx="736755" cy="661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2B80562-6F06-EA5D-4E25-F41A826A8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EC64FDF4-1F28-9EA9-8E28-B1A021E04904}"/>
              </a:ext>
            </a:extLst>
          </p:cNvPr>
          <p:cNvGrpSpPr/>
          <p:nvPr/>
        </p:nvGrpSpPr>
        <p:grpSpPr>
          <a:xfrm>
            <a:off x="0" y="4"/>
            <a:ext cx="7560309" cy="10692130"/>
            <a:chOff x="0" y="4"/>
            <a:chExt cx="7560309" cy="1069213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6E50303F-94DE-CCE9-3E57-D3E0A5A2638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"/>
              <a:ext cx="7560005" cy="10691998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0290A978-B7B1-4731-75D0-7563A79D257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"/>
              <a:ext cx="7559992" cy="1069133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53F1C4A-42EE-7D8E-AAAA-556CEF1B08A5}"/>
                </a:ext>
              </a:extLst>
            </p:cNvPr>
            <p:cNvSpPr/>
            <p:nvPr/>
          </p:nvSpPr>
          <p:spPr>
            <a:xfrm>
              <a:off x="0" y="10584294"/>
              <a:ext cx="7560309" cy="107314"/>
            </a:xfrm>
            <a:custGeom>
              <a:avLst/>
              <a:gdLst/>
              <a:ahLst/>
              <a:cxnLst/>
              <a:rect l="l" t="t" r="r" b="b"/>
              <a:pathLst>
                <a:path w="7560309" h="107315">
                  <a:moveTo>
                    <a:pt x="7559992" y="0"/>
                  </a:moveTo>
                  <a:lnTo>
                    <a:pt x="0" y="0"/>
                  </a:lnTo>
                  <a:lnTo>
                    <a:pt x="0" y="107048"/>
                  </a:lnTo>
                  <a:lnTo>
                    <a:pt x="7559992" y="107048"/>
                  </a:lnTo>
                  <a:lnTo>
                    <a:pt x="7559992" y="0"/>
                  </a:lnTo>
                  <a:close/>
                </a:path>
              </a:pathLst>
            </a:custGeom>
            <a:solidFill>
              <a:srgbClr val="DCB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99F530-CE5C-68DB-34DA-9FBFCB0EC0B4}"/>
              </a:ext>
            </a:extLst>
          </p:cNvPr>
          <p:cNvGrpSpPr/>
          <p:nvPr/>
        </p:nvGrpSpPr>
        <p:grpSpPr>
          <a:xfrm>
            <a:off x="119639" y="10335649"/>
            <a:ext cx="7331170" cy="184526"/>
            <a:chOff x="119639" y="10335649"/>
            <a:chExt cx="7331170" cy="184526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A87BA3FE-1AB9-7CA1-874E-C15073969698}"/>
                </a:ext>
              </a:extLst>
            </p:cNvPr>
            <p:cNvSpPr txBox="1"/>
            <p:nvPr/>
          </p:nvSpPr>
          <p:spPr>
            <a:xfrm>
              <a:off x="4941924" y="10366505"/>
              <a:ext cx="2508885" cy="15367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Menemani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Perjalanan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Ibadah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dengan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-10" dirty="0">
                  <a:solidFill>
                    <a:srgbClr val="1E1700"/>
                  </a:solidFill>
                  <a:latin typeface="Verdana"/>
                  <a:cs typeface="Verdana"/>
                </a:rPr>
                <a:t>Amanah</a:t>
              </a:r>
              <a:endParaRPr sz="800">
                <a:latin typeface="Verdana"/>
                <a:cs typeface="Verdana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A301A07D-A9E3-E0DC-A426-8A180D1CB915}"/>
                </a:ext>
              </a:extLst>
            </p:cNvPr>
            <p:cNvSpPr txBox="1"/>
            <p:nvPr/>
          </p:nvSpPr>
          <p:spPr>
            <a:xfrm>
              <a:off x="119639" y="10335649"/>
              <a:ext cx="1492885" cy="1816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00" b="1" spc="-25" dirty="0">
                  <a:solidFill>
                    <a:srgbClr val="1E1700"/>
                  </a:solidFill>
                  <a:latin typeface="Tahoma"/>
                  <a:cs typeface="Tahoma"/>
                </a:rPr>
                <a:t>UKASYA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90" dirty="0">
                  <a:solidFill>
                    <a:srgbClr val="1E1700"/>
                  </a:solidFill>
                  <a:latin typeface="Tahoma"/>
                  <a:cs typeface="Tahoma"/>
                </a:rPr>
                <a:t>TOUR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100" dirty="0">
                  <a:solidFill>
                    <a:srgbClr val="1E1700"/>
                  </a:solidFill>
                  <a:latin typeface="Tahoma"/>
                  <a:cs typeface="Tahoma"/>
                </a:rPr>
                <a:t>&amp;</a:t>
              </a:r>
              <a:r>
                <a:rPr sz="1000" b="1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55" dirty="0">
                  <a:solidFill>
                    <a:srgbClr val="1E1700"/>
                  </a:solidFill>
                  <a:latin typeface="Tahoma"/>
                  <a:cs typeface="Tahoma"/>
                </a:rPr>
                <a:t>TRAVEL</a:t>
              </a:r>
              <a:endParaRPr sz="1000" dirty="0">
                <a:latin typeface="Tahoma"/>
                <a:cs typeface="Tahom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244B9C-3558-9751-B569-9BF0ADC48563}"/>
              </a:ext>
            </a:extLst>
          </p:cNvPr>
          <p:cNvSpPr txBox="1"/>
          <p:nvPr/>
        </p:nvSpPr>
        <p:spPr>
          <a:xfrm>
            <a:off x="273050" y="2863463"/>
            <a:ext cx="4815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800" b="1" dirty="0">
                <a:solidFill>
                  <a:srgbClr val="DCBA38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Kata </a:t>
            </a:r>
            <a:r>
              <a:rPr lang="en-GB" sz="4800" b="1" dirty="0" err="1">
                <a:solidFill>
                  <a:srgbClr val="DCBA38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Pengantar</a:t>
            </a:r>
            <a:endParaRPr lang="en-ID" sz="4800" b="1" dirty="0">
              <a:solidFill>
                <a:srgbClr val="DCBA38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" name="object 9">
            <a:extLst>
              <a:ext uri="{FF2B5EF4-FFF2-40B4-BE49-F238E27FC236}">
                <a16:creationId xmlns:a16="http://schemas.microsoft.com/office/drawing/2014/main" id="{67934ACF-6112-C9E8-BACE-79F231CF24F1}"/>
              </a:ext>
            </a:extLst>
          </p:cNvPr>
          <p:cNvGrpSpPr/>
          <p:nvPr/>
        </p:nvGrpSpPr>
        <p:grpSpPr>
          <a:xfrm>
            <a:off x="3129368" y="780465"/>
            <a:ext cx="1301750" cy="1097915"/>
            <a:chOff x="3129368" y="1308760"/>
            <a:chExt cx="1301750" cy="1097915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427D263A-EEBE-A3CC-0FB7-5026D58CEA2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9368" y="2074710"/>
              <a:ext cx="1301267" cy="331749"/>
            </a:xfrm>
            <a:prstGeom prst="rect">
              <a:avLst/>
            </a:prstGeom>
          </p:spPr>
        </p:pic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79B21B60-FDB2-20ED-57E3-32FE806A6F3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3028" y="1308760"/>
              <a:ext cx="736755" cy="66178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452B59C-FD0C-0583-5B43-644E11F3010B}"/>
              </a:ext>
            </a:extLst>
          </p:cNvPr>
          <p:cNvSpPr txBox="1"/>
          <p:nvPr/>
        </p:nvSpPr>
        <p:spPr>
          <a:xfrm>
            <a:off x="299267" y="3694460"/>
            <a:ext cx="67817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Bismillahirrahmanirrahim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Segala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puji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Allah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Subhanahu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Ta’ala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telah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memberikan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kemudahan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menjalankan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setiap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urusan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Shalawat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serta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salam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senantiasa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tercurah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kepada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Nabi Muhammad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Shallallahu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‘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Alaihi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Wasallam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beserta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keluarga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sahabat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 para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pengikutnya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hingga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akhir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zaman.  </a:t>
            </a:r>
          </a:p>
          <a:p>
            <a:pPr algn="just"/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penuh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rasa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syukur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kami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mempersembahkan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Company Profile PT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Ukasya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Bangun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Persada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sebagai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bentuk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komitmen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kami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menghadirkan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layanan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terbaik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bidang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perjalanan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Haji dan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Umroh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Sejak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awal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berdiri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kami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memiliki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tekad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kuat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menjadi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mitra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terpercaya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umat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Muslim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menunaikan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ibadah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Tanah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nyaman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penuh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keberkahan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 </a:t>
            </a:r>
          </a:p>
          <a:p>
            <a:pPr algn="just"/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PT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Ukasya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Bangun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Persada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hadir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pengalaman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legalitas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resmi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serta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profesional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siap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memberikan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layanan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terbaik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mulai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perencanaan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perjalanan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bimbingan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manasik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hingga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kepulangan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jamaah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tanah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air. Kami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selalu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mengutamakan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kualitas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pelayanan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memastikan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setiap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perjalanan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berjalan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syariat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serta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memberikan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kenyamanan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maksimal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jamaah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 </a:t>
            </a:r>
          </a:p>
          <a:p>
            <a:pPr algn="just"/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Akhir kata, kami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mengucapkan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terima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kasih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kepercayaan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diberikan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kepada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kami.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Semoga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Allah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Subhanahu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Ta’ala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senantiasa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meridai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setiap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langkah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menunaikan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ibadah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kepada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-Nya.  </a:t>
            </a:r>
          </a:p>
          <a:p>
            <a:pPr algn="just"/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Hormat kami,</a:t>
            </a:r>
          </a:p>
          <a:p>
            <a:pPr algn="just"/>
            <a:r>
              <a:rPr lang="en-GB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MUHAMMAD HABIBURRAHMAN</a:t>
            </a:r>
          </a:p>
          <a:p>
            <a:pPr algn="just"/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Direktur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PT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Ukasya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Bangun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Persada</a:t>
            </a:r>
            <a:endParaRPr lang="en-ID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8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691342"/>
            <a:ext cx="7560309" cy="635"/>
          </a:xfrm>
          <a:custGeom>
            <a:avLst/>
            <a:gdLst/>
            <a:ahLst/>
            <a:cxnLst/>
            <a:rect l="l" t="t" r="r" b="b"/>
            <a:pathLst>
              <a:path w="7560309" h="634">
                <a:moveTo>
                  <a:pt x="0" y="330"/>
                </a:moveTo>
                <a:lnTo>
                  <a:pt x="7559992" y="330"/>
                </a:lnTo>
                <a:lnTo>
                  <a:pt x="7559992" y="0"/>
                </a:lnTo>
                <a:lnTo>
                  <a:pt x="0" y="0"/>
                </a:lnTo>
                <a:lnTo>
                  <a:pt x="0" y="330"/>
                </a:lnTo>
                <a:close/>
              </a:path>
            </a:pathLst>
          </a:custGeom>
          <a:solidFill>
            <a:srgbClr val="F8F7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200660" y="-1"/>
            <a:ext cx="7957820" cy="10693401"/>
            <a:chOff x="0" y="-114463"/>
            <a:chExt cx="7560309" cy="10806058"/>
          </a:xfrm>
        </p:grpSpPr>
        <p:sp>
          <p:nvSpPr>
            <p:cNvPr id="4" name="object 4"/>
            <p:cNvSpPr/>
            <p:nvPr/>
          </p:nvSpPr>
          <p:spPr>
            <a:xfrm>
              <a:off x="0" y="-114463"/>
              <a:ext cx="7560309" cy="10806057"/>
            </a:xfrm>
            <a:custGeom>
              <a:avLst/>
              <a:gdLst/>
              <a:ahLst/>
              <a:cxnLst/>
              <a:rect l="l" t="t" r="r" b="b"/>
              <a:pathLst>
                <a:path w="7560309" h="10584180">
                  <a:moveTo>
                    <a:pt x="0" y="10583938"/>
                  </a:moveTo>
                  <a:lnTo>
                    <a:pt x="7559992" y="10583938"/>
                  </a:lnTo>
                  <a:lnTo>
                    <a:pt x="7559992" y="0"/>
                  </a:lnTo>
                  <a:lnTo>
                    <a:pt x="0" y="0"/>
                  </a:lnTo>
                  <a:lnTo>
                    <a:pt x="0" y="10583938"/>
                  </a:lnTo>
                  <a:close/>
                </a:path>
              </a:pathLst>
            </a:custGeom>
            <a:solidFill>
              <a:srgbClr val="F8F7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0584281"/>
              <a:ext cx="7560309" cy="107314"/>
            </a:xfrm>
            <a:custGeom>
              <a:avLst/>
              <a:gdLst/>
              <a:ahLst/>
              <a:cxnLst/>
              <a:rect l="l" t="t" r="r" b="b"/>
              <a:pathLst>
                <a:path w="7560309" h="107315">
                  <a:moveTo>
                    <a:pt x="7560005" y="0"/>
                  </a:moveTo>
                  <a:lnTo>
                    <a:pt x="0" y="0"/>
                  </a:lnTo>
                  <a:lnTo>
                    <a:pt x="0" y="107060"/>
                  </a:lnTo>
                  <a:lnTo>
                    <a:pt x="7560005" y="107060"/>
                  </a:lnTo>
                  <a:lnTo>
                    <a:pt x="7560005" y="0"/>
                  </a:lnTo>
                  <a:close/>
                </a:path>
              </a:pathLst>
            </a:custGeom>
            <a:solidFill>
              <a:srgbClr val="DCB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7C3DB0-0E2E-096E-97DF-44D27E1FEF82}"/>
              </a:ext>
            </a:extLst>
          </p:cNvPr>
          <p:cNvGrpSpPr/>
          <p:nvPr/>
        </p:nvGrpSpPr>
        <p:grpSpPr>
          <a:xfrm>
            <a:off x="3342359" y="988587"/>
            <a:ext cx="4780562" cy="4818997"/>
            <a:chOff x="2161940" y="4900864"/>
            <a:chExt cx="4780562" cy="4818997"/>
          </a:xfrm>
        </p:grpSpPr>
        <p:sp>
          <p:nvSpPr>
            <p:cNvPr id="38" name="object 38"/>
            <p:cNvSpPr txBox="1"/>
            <p:nvPr/>
          </p:nvSpPr>
          <p:spPr>
            <a:xfrm>
              <a:off x="2161940" y="5666315"/>
              <a:ext cx="4780562" cy="40535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50000"/>
                </a:lnSpc>
                <a:spcBef>
                  <a:spcPts val="135"/>
                </a:spcBef>
              </a:pPr>
              <a:r>
                <a:rPr sz="1550" b="1" spc="-45" dirty="0">
                  <a:solidFill>
                    <a:srgbClr val="1E1700"/>
                  </a:solidFill>
                  <a:latin typeface="Verdana"/>
                  <a:cs typeface="Verdana"/>
                </a:rPr>
                <a:t>Profile</a:t>
              </a:r>
              <a:r>
                <a:rPr sz="1550" b="1" spc="-100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1550" b="1" spc="65" dirty="0">
                  <a:solidFill>
                    <a:srgbClr val="1E1700"/>
                  </a:solidFill>
                  <a:latin typeface="Verdana"/>
                  <a:cs typeface="Verdana"/>
                </a:rPr>
                <a:t>&amp;</a:t>
              </a:r>
              <a:r>
                <a:rPr sz="1550" b="1" spc="-9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1550" b="1" spc="-55" dirty="0">
                  <a:solidFill>
                    <a:srgbClr val="1E1700"/>
                  </a:solidFill>
                  <a:latin typeface="Verdana"/>
                  <a:cs typeface="Verdana"/>
                </a:rPr>
                <a:t>History</a:t>
              </a:r>
              <a:endParaRPr lang="en-GB" sz="1550" b="1" spc="-55" dirty="0">
                <a:latin typeface="Verdana"/>
                <a:cs typeface="Verdana"/>
              </a:endParaRPr>
            </a:p>
            <a:p>
              <a:pPr marL="12700" lvl="1">
                <a:lnSpc>
                  <a:spcPct val="150000"/>
                </a:lnSpc>
                <a:spcBef>
                  <a:spcPts val="135"/>
                </a:spcBef>
              </a:pPr>
              <a:r>
                <a:rPr lang="en-GB" sz="1550" b="1" dirty="0" err="1">
                  <a:solidFill>
                    <a:srgbClr val="1E1700"/>
                  </a:solidFill>
                  <a:latin typeface="Verdana"/>
                  <a:cs typeface="Verdana"/>
                </a:rPr>
                <a:t>Tentang</a:t>
              </a:r>
              <a:r>
                <a:rPr lang="en-GB" sz="1550" b="1" dirty="0">
                  <a:solidFill>
                    <a:srgbClr val="1E1700"/>
                  </a:solidFill>
                  <a:latin typeface="Verdana"/>
                  <a:cs typeface="Verdana"/>
                </a:rPr>
                <a:t> Kami</a:t>
              </a:r>
              <a:endParaRPr lang="en-GB" sz="1550" b="1" spc="-130" dirty="0">
                <a:solidFill>
                  <a:srgbClr val="1E1700"/>
                </a:solidFill>
                <a:latin typeface="Verdana"/>
                <a:cs typeface="Verdana"/>
              </a:endParaRPr>
            </a:p>
            <a:p>
              <a:pPr marL="12700">
                <a:lnSpc>
                  <a:spcPct val="150000"/>
                </a:lnSpc>
                <a:spcBef>
                  <a:spcPts val="135"/>
                </a:spcBef>
              </a:pPr>
              <a:r>
                <a:rPr lang="en-GB" sz="1550" b="1" spc="-20" dirty="0">
                  <a:solidFill>
                    <a:srgbClr val="1E1700"/>
                  </a:solidFill>
                  <a:latin typeface="Verdana"/>
                  <a:cs typeface="Verdana"/>
                </a:rPr>
                <a:t>Sejarah </a:t>
              </a:r>
              <a:r>
                <a:rPr lang="en-GB" sz="1550" b="1" spc="-20" dirty="0" err="1">
                  <a:solidFill>
                    <a:srgbClr val="1E1700"/>
                  </a:solidFill>
                  <a:latin typeface="Verdana"/>
                  <a:cs typeface="Verdana"/>
                </a:rPr>
                <a:t>Singkat</a:t>
              </a:r>
              <a:r>
                <a:rPr lang="en-GB" sz="1550" b="1" spc="-20" dirty="0">
                  <a:solidFill>
                    <a:srgbClr val="1E1700"/>
                  </a:solidFill>
                  <a:latin typeface="Verdana"/>
                  <a:cs typeface="Verdana"/>
                </a:rPr>
                <a:t> Perusahaan</a:t>
              </a:r>
            </a:p>
            <a:p>
              <a:pPr marL="12700">
                <a:lnSpc>
                  <a:spcPct val="150000"/>
                </a:lnSpc>
                <a:spcBef>
                  <a:spcPts val="135"/>
                </a:spcBef>
              </a:pPr>
              <a:r>
                <a:rPr lang="en-GB" sz="1550" b="1" spc="-50" dirty="0">
                  <a:solidFill>
                    <a:srgbClr val="1E1700"/>
                  </a:solidFill>
                  <a:latin typeface="Verdana"/>
                  <a:cs typeface="Verdana"/>
                </a:rPr>
                <a:t>Visi Misi</a:t>
              </a:r>
              <a:endParaRPr lang="en-GB" sz="1550" b="1" spc="-65" dirty="0">
                <a:solidFill>
                  <a:srgbClr val="1E1700"/>
                </a:solidFill>
                <a:latin typeface="Verdana"/>
                <a:cs typeface="Verdana"/>
              </a:endParaRPr>
            </a:p>
            <a:p>
              <a:pPr marL="12700">
                <a:lnSpc>
                  <a:spcPct val="150000"/>
                </a:lnSpc>
                <a:spcBef>
                  <a:spcPts val="135"/>
                </a:spcBef>
              </a:pPr>
              <a:r>
                <a:rPr lang="en-GB" sz="1550" b="1" spc="-20" dirty="0" err="1">
                  <a:solidFill>
                    <a:srgbClr val="1E1700"/>
                  </a:solidFill>
                  <a:latin typeface="Verdana"/>
                  <a:cs typeface="Verdana"/>
                </a:rPr>
                <a:t>Layanan</a:t>
              </a:r>
              <a:r>
                <a:rPr lang="en-GB" sz="1550" b="1" spc="-20" dirty="0">
                  <a:solidFill>
                    <a:srgbClr val="1E1700"/>
                  </a:solidFill>
                  <a:latin typeface="Verdana"/>
                  <a:cs typeface="Verdana"/>
                </a:rPr>
                <a:t> Kami</a:t>
              </a:r>
              <a:endPara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12700">
                <a:lnSpc>
                  <a:spcPct val="150000"/>
                </a:lnSpc>
                <a:spcBef>
                  <a:spcPts val="135"/>
                </a:spcBef>
              </a:pPr>
              <a:r>
                <a:rPr lang="en-ID" sz="1600" b="1" dirty="0" err="1"/>
                <a:t>Keunggulan</a:t>
              </a:r>
              <a:r>
                <a:rPr lang="en-ID" sz="1600" b="1" dirty="0"/>
                <a:t> Perusahaan</a:t>
              </a:r>
              <a:endPara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12700">
                <a:lnSpc>
                  <a:spcPct val="150000"/>
                </a:lnSpc>
                <a:spcBef>
                  <a:spcPts val="135"/>
                </a:spcBef>
              </a:pPr>
              <a:r>
                <a:rPr lang="en-ID" sz="1600" b="1" dirty="0" err="1"/>
                <a:t>Galeri</a:t>
              </a:r>
              <a:r>
                <a:rPr lang="en-ID" sz="1600" b="1" dirty="0"/>
                <a:t> </a:t>
              </a:r>
              <a:r>
                <a:rPr lang="en-ID" sz="1600" b="1" dirty="0" err="1"/>
                <a:t>Perjalanan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lvl="1" indent="-285750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Foto &amp;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Testimoni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Jamaah</a:t>
              </a:r>
            </a:p>
            <a:p>
              <a:pPr marL="285750" lvl="1" indent="-285750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Dokumentasi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Perjalanan</a:t>
              </a:r>
              <a:endParaRPr lang="en-ID" sz="1600" dirty="0"/>
            </a:p>
            <a:p>
              <a:pPr marL="12700">
                <a:lnSpc>
                  <a:spcPct val="150000"/>
                </a:lnSpc>
                <a:spcBef>
                  <a:spcPts val="135"/>
                </a:spcBef>
              </a:pPr>
              <a:r>
                <a:rPr lang="en-ID" sz="1550" b="1" spc="-20" dirty="0">
                  <a:solidFill>
                    <a:srgbClr val="1E1700"/>
                  </a:solidFill>
                  <a:latin typeface="Verdana"/>
                  <a:cs typeface="Verdana"/>
                </a:rPr>
                <a:t>Our</a:t>
              </a:r>
              <a:r>
                <a:rPr lang="en-ID" sz="1550" b="1" spc="-110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lang="en-ID" sz="1550" b="1" spc="-10" dirty="0">
                  <a:solidFill>
                    <a:srgbClr val="1E1700"/>
                  </a:solidFill>
                  <a:latin typeface="Verdana"/>
                  <a:cs typeface="Verdana"/>
                </a:rPr>
                <a:t>Partners </a:t>
              </a:r>
              <a:endParaRPr lang="en-GB" sz="1550" b="1" spc="-10" dirty="0">
                <a:solidFill>
                  <a:srgbClr val="1E1700"/>
                </a:solidFill>
                <a:latin typeface="Verdana"/>
                <a:cs typeface="Verdana"/>
              </a:endParaRPr>
            </a:p>
            <a:p>
              <a:pPr marL="12700">
                <a:lnSpc>
                  <a:spcPct val="150000"/>
                </a:lnSpc>
                <a:spcBef>
                  <a:spcPts val="135"/>
                </a:spcBef>
              </a:pPr>
              <a:r>
                <a:rPr sz="1550" b="1" spc="55" dirty="0">
                  <a:solidFill>
                    <a:srgbClr val="1E1700"/>
                  </a:solidFill>
                  <a:latin typeface="Verdana"/>
                  <a:cs typeface="Verdana"/>
                </a:rPr>
                <a:t>Contact</a:t>
              </a:r>
              <a:endParaRPr sz="1550" b="1" dirty="0">
                <a:latin typeface="Verdana"/>
                <a:cs typeface="Verdana"/>
              </a:endParaRPr>
            </a:p>
          </p:txBody>
        </p:sp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DC4C9956-A7FA-827E-553D-FAE8BA0A4494}"/>
                </a:ext>
              </a:extLst>
            </p:cNvPr>
            <p:cNvSpPr txBox="1"/>
            <p:nvPr/>
          </p:nvSpPr>
          <p:spPr>
            <a:xfrm rot="5400000">
              <a:off x="3225707" y="3837097"/>
              <a:ext cx="677108" cy="2804641"/>
            </a:xfrm>
            <a:prstGeom prst="rect">
              <a:avLst/>
            </a:prstGeom>
          </p:spPr>
          <p:txBody>
            <a:bodyPr vert="vert270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en-US" sz="4400" b="1" dirty="0">
                  <a:solidFill>
                    <a:srgbClr val="EABD11"/>
                  </a:solidFill>
                  <a:latin typeface="Century Gothic" panose="020B0502020202020204" pitchFamily="34" charset="0"/>
                  <a:cs typeface="Tahoma"/>
                </a:rPr>
                <a:t>Daftar Isi</a:t>
              </a:r>
              <a:endParaRPr sz="4400" dirty="0">
                <a:latin typeface="Century Gothic" panose="020B0502020202020204" pitchFamily="34" charset="0"/>
                <a:cs typeface="Tahoma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17D94A-B84B-F828-4187-D5D1ED54A2A7}"/>
              </a:ext>
            </a:extLst>
          </p:cNvPr>
          <p:cNvGrpSpPr/>
          <p:nvPr/>
        </p:nvGrpSpPr>
        <p:grpSpPr>
          <a:xfrm>
            <a:off x="119639" y="10335649"/>
            <a:ext cx="7331170" cy="184526"/>
            <a:chOff x="119639" y="10335649"/>
            <a:chExt cx="7331170" cy="184526"/>
          </a:xfrm>
        </p:grpSpPr>
        <p:sp>
          <p:nvSpPr>
            <p:cNvPr id="42" name="object 6">
              <a:extLst>
                <a:ext uri="{FF2B5EF4-FFF2-40B4-BE49-F238E27FC236}">
                  <a16:creationId xmlns:a16="http://schemas.microsoft.com/office/drawing/2014/main" id="{58F0E4DD-A25D-ECFF-0759-04082BEE0281}"/>
                </a:ext>
              </a:extLst>
            </p:cNvPr>
            <p:cNvSpPr txBox="1"/>
            <p:nvPr/>
          </p:nvSpPr>
          <p:spPr>
            <a:xfrm>
              <a:off x="4941924" y="10366505"/>
              <a:ext cx="2508885" cy="15367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Menemani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Perjalanan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Ibadah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dengan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-10" dirty="0">
                  <a:solidFill>
                    <a:srgbClr val="1E1700"/>
                  </a:solidFill>
                  <a:latin typeface="Verdana"/>
                  <a:cs typeface="Verdana"/>
                </a:rPr>
                <a:t>Amanah</a:t>
              </a:r>
              <a:endParaRPr sz="800">
                <a:latin typeface="Verdana"/>
                <a:cs typeface="Verdana"/>
              </a:endParaRPr>
            </a:p>
          </p:txBody>
        </p:sp>
        <p:sp>
          <p:nvSpPr>
            <p:cNvPr id="43" name="object 7">
              <a:extLst>
                <a:ext uri="{FF2B5EF4-FFF2-40B4-BE49-F238E27FC236}">
                  <a16:creationId xmlns:a16="http://schemas.microsoft.com/office/drawing/2014/main" id="{C664E6D7-33BF-575F-C95C-5769AC8005C6}"/>
                </a:ext>
              </a:extLst>
            </p:cNvPr>
            <p:cNvSpPr txBox="1"/>
            <p:nvPr/>
          </p:nvSpPr>
          <p:spPr>
            <a:xfrm>
              <a:off x="119639" y="10335649"/>
              <a:ext cx="1492885" cy="1816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00" b="1" spc="-25" dirty="0">
                  <a:solidFill>
                    <a:srgbClr val="1E1700"/>
                  </a:solidFill>
                  <a:latin typeface="Tahoma"/>
                  <a:cs typeface="Tahoma"/>
                </a:rPr>
                <a:t>UKASYA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90" dirty="0">
                  <a:solidFill>
                    <a:srgbClr val="1E1700"/>
                  </a:solidFill>
                  <a:latin typeface="Tahoma"/>
                  <a:cs typeface="Tahoma"/>
                </a:rPr>
                <a:t>TOUR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100" dirty="0">
                  <a:solidFill>
                    <a:srgbClr val="1E1700"/>
                  </a:solidFill>
                  <a:latin typeface="Tahoma"/>
                  <a:cs typeface="Tahoma"/>
                </a:rPr>
                <a:t>&amp;</a:t>
              </a:r>
              <a:r>
                <a:rPr sz="1000" b="1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55" dirty="0">
                  <a:solidFill>
                    <a:srgbClr val="1E1700"/>
                  </a:solidFill>
                  <a:latin typeface="Tahoma"/>
                  <a:cs typeface="Tahoma"/>
                </a:rPr>
                <a:t>TRAVEL</a:t>
              </a:r>
              <a:endParaRPr sz="1000" dirty="0">
                <a:latin typeface="Tahoma"/>
                <a:cs typeface="Tahoma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DFBD1DD8-AA5B-F6F7-F5BB-4A274C9C8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6350" y="246246"/>
            <a:ext cx="9313968" cy="93092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0309" cy="10691495"/>
          </a:xfrm>
          <a:custGeom>
            <a:avLst/>
            <a:gdLst/>
            <a:ahLst/>
            <a:cxnLst/>
            <a:rect l="l" t="t" r="r" b="b"/>
            <a:pathLst>
              <a:path w="7560309" h="10691495">
                <a:moveTo>
                  <a:pt x="7559992" y="0"/>
                </a:moveTo>
                <a:lnTo>
                  <a:pt x="0" y="0"/>
                </a:lnTo>
                <a:lnTo>
                  <a:pt x="0" y="10691342"/>
                </a:lnTo>
                <a:lnTo>
                  <a:pt x="7559992" y="10691342"/>
                </a:lnTo>
                <a:lnTo>
                  <a:pt x="7559992" y="0"/>
                </a:lnTo>
                <a:close/>
              </a:path>
            </a:pathLst>
          </a:custGeom>
          <a:solidFill>
            <a:srgbClr val="1E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7046" y="6607050"/>
            <a:ext cx="3164205" cy="1316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450" b="1" spc="-455" dirty="0">
                <a:solidFill>
                  <a:srgbClr val="FFFFFF"/>
                </a:solidFill>
                <a:latin typeface="Tahoma"/>
                <a:cs typeface="Tahoma"/>
              </a:rPr>
              <a:t>Profile</a:t>
            </a:r>
            <a:endParaRPr sz="84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471" y="6387341"/>
            <a:ext cx="20694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You</a:t>
            </a:r>
            <a:r>
              <a:rPr sz="1200" spc="7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have</a:t>
            </a:r>
            <a:r>
              <a:rPr sz="1200" spc="8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to</a:t>
            </a:r>
            <a:r>
              <a:rPr sz="1200" spc="8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know</a:t>
            </a:r>
            <a:r>
              <a:rPr sz="1200" spc="8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who</a:t>
            </a:r>
            <a:r>
              <a:rPr sz="1200" spc="8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we</a:t>
            </a:r>
            <a:r>
              <a:rPr sz="1200" spc="8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Bahnschrift"/>
                <a:cs typeface="Bahnschrift"/>
              </a:rPr>
              <a:t>are!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7046" y="6033134"/>
            <a:ext cx="6409055" cy="3358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119495" algn="l"/>
              </a:tabLst>
            </a:pPr>
            <a:r>
              <a:rPr lang="en-ID" sz="8450" b="1" spc="-685" dirty="0">
                <a:solidFill>
                  <a:srgbClr val="FFFFFF"/>
                </a:solidFill>
                <a:latin typeface="Tahoma"/>
                <a:cs typeface="Tahoma"/>
              </a:rPr>
              <a:t>Histor</a:t>
            </a:r>
            <a:r>
              <a:rPr lang="en-ID" sz="8450" b="1" spc="-52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lang="en-ID" sz="21850" b="1" spc="-675" dirty="0">
                <a:solidFill>
                  <a:srgbClr val="EABD11"/>
                </a:solidFill>
                <a:latin typeface="Tahoma"/>
                <a:cs typeface="Tahoma"/>
              </a:rPr>
              <a:t>&amp;</a:t>
            </a:r>
            <a:r>
              <a:rPr sz="21850" b="1" dirty="0">
                <a:solidFill>
                  <a:srgbClr val="EABD11"/>
                </a:solidFill>
                <a:latin typeface="Tahoma"/>
                <a:cs typeface="Tahoma"/>
              </a:rPr>
              <a:t>	</a:t>
            </a:r>
            <a:r>
              <a:rPr sz="2450" spc="-25" dirty="0">
                <a:solidFill>
                  <a:srgbClr val="FFFFFF"/>
                </a:solidFill>
                <a:latin typeface="Bahnschrift"/>
                <a:cs typeface="Bahnschrift"/>
              </a:rPr>
              <a:t>01</a:t>
            </a:r>
            <a:endParaRPr sz="2450" dirty="0">
              <a:latin typeface="Bahnschrift"/>
              <a:cs typeface="Bahnschrift"/>
            </a:endParaRPr>
          </a:p>
        </p:txBody>
      </p:sp>
      <p:pic>
        <p:nvPicPr>
          <p:cNvPr id="7" name="object 18">
            <a:extLst>
              <a:ext uri="{FF2B5EF4-FFF2-40B4-BE49-F238E27FC236}">
                <a16:creationId xmlns:a16="http://schemas.microsoft.com/office/drawing/2014/main" id="{76F75C17-A56A-E20E-4CAF-0BFC4661D5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100008" y="6261038"/>
            <a:ext cx="1356486" cy="752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4145E-085E-AA09-B48A-C735034E7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79" y="-1392001"/>
            <a:ext cx="5390242" cy="53875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3"/>
            <a:ext cx="7560309" cy="10691495"/>
          </a:xfrm>
          <a:custGeom>
            <a:avLst/>
            <a:gdLst/>
            <a:ahLst/>
            <a:cxnLst/>
            <a:rect l="l" t="t" r="r" b="b"/>
            <a:pathLst>
              <a:path w="7560309" h="10691495">
                <a:moveTo>
                  <a:pt x="7559992" y="0"/>
                </a:moveTo>
                <a:lnTo>
                  <a:pt x="0" y="0"/>
                </a:lnTo>
                <a:lnTo>
                  <a:pt x="0" y="10691329"/>
                </a:lnTo>
                <a:lnTo>
                  <a:pt x="7559992" y="10691329"/>
                </a:lnTo>
                <a:lnTo>
                  <a:pt x="7559992" y="0"/>
                </a:lnTo>
                <a:close/>
              </a:path>
            </a:pathLst>
          </a:custGeom>
          <a:solidFill>
            <a:srgbClr val="F8F7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5135" y="165100"/>
            <a:ext cx="931024" cy="5829662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GB" sz="6050" b="1" dirty="0" err="1">
                <a:solidFill>
                  <a:srgbClr val="EABD11"/>
                </a:solidFill>
                <a:latin typeface="Tahoma"/>
                <a:cs typeface="Tahoma"/>
              </a:rPr>
              <a:t>Tentang</a:t>
            </a:r>
            <a:r>
              <a:rPr lang="en-GB" sz="6050" b="1" dirty="0">
                <a:solidFill>
                  <a:srgbClr val="EABD11"/>
                </a:solidFill>
                <a:latin typeface="Tahoma"/>
                <a:cs typeface="Tahoma"/>
              </a:rPr>
              <a:t> Kami</a:t>
            </a:r>
            <a:endParaRPr sz="6050" dirty="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89700"/>
            <a:ext cx="1114285" cy="61832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0920" y="698500"/>
            <a:ext cx="5151750" cy="2946208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F291E49-CB97-D956-1CEB-34C48142B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169" y="3842260"/>
            <a:ext cx="5267501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Perusahaan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Ukasya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Bangun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Persada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perusahaan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bergerak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bidang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Tour &amp; Travel Haji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Umroh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komitmen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tinggi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pelayanan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terbaik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bagi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Muslim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ingin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menunaikan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ibadah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Tanah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dukungan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profesional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mitra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terpercaya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pengalaman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religi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kami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hadir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nyaman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berkualitas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bagi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Sejak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berdiri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Ukasya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Bangun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Persada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melayani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berbagai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Umroh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Haji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fasilitas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terbaik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bimbingan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berorientasi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pada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kenyamanan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kepuasan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Kami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percaya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ibadah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Tanah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sekadar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fisik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tetapi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juga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spiritual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dipersiapkan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baik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didukung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oleh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pelayanan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profesional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bertanggung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jawab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Legalitas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Perizinan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perusahaan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bergerak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bidang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Haji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Umroh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Ukasya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Bangun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Persada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memiliki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legalitas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terdaftar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terkait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kepatuhan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terhadap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pemerintah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operasional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tinggi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kami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setiap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berjalan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prosedur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berlaku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terjamin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keamanannya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Struktur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Organisasi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Kami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memiliki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terdiri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individu-individu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berpengalaman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profesional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bidangnya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konsultan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manasik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customer service,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hingga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pendamping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Tanah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kerja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solid, kami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setiap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aspek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hingga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akhir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berjalan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lancar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harapan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perusahaan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mengedepankan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pelayanan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prima, PT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Ukasya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Bangun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Persada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berkomitmen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meningkatkan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kualitas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pengalaman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terbaik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bagi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setiap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mempercayakan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ibadahnya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kepada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kami.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3"/>
            <a:ext cx="7560309" cy="10691495"/>
          </a:xfrm>
          <a:custGeom>
            <a:avLst/>
            <a:gdLst/>
            <a:ahLst/>
            <a:cxnLst/>
            <a:rect l="l" t="t" r="r" b="b"/>
            <a:pathLst>
              <a:path w="7560309" h="10691495">
                <a:moveTo>
                  <a:pt x="7559992" y="0"/>
                </a:moveTo>
                <a:lnTo>
                  <a:pt x="0" y="0"/>
                </a:lnTo>
                <a:lnTo>
                  <a:pt x="0" y="10691329"/>
                </a:lnTo>
                <a:lnTo>
                  <a:pt x="7559992" y="10691329"/>
                </a:lnTo>
                <a:lnTo>
                  <a:pt x="7559992" y="0"/>
                </a:lnTo>
                <a:close/>
              </a:path>
            </a:pathLst>
          </a:custGeom>
          <a:solidFill>
            <a:srgbClr val="F8F7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15128" y="584258"/>
            <a:ext cx="931024" cy="7581841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GB" sz="6050" b="1" spc="-100" dirty="0">
                <a:solidFill>
                  <a:srgbClr val="EABD11"/>
                </a:solidFill>
                <a:latin typeface="Tahoma"/>
                <a:cs typeface="Tahoma"/>
              </a:rPr>
              <a:t>Sejarah Perusahaan</a:t>
            </a:r>
            <a:endParaRPr sz="6050" dirty="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70900"/>
            <a:ext cx="1114285" cy="618328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CF49E57-B5D9-A97D-DD22-AF689E89D20E}"/>
              </a:ext>
            </a:extLst>
          </p:cNvPr>
          <p:cNvGrpSpPr/>
          <p:nvPr/>
        </p:nvGrpSpPr>
        <p:grpSpPr>
          <a:xfrm rot="1482518">
            <a:off x="4751643" y="8630468"/>
            <a:ext cx="2670300" cy="2404204"/>
            <a:chOff x="4921250" y="-1525399"/>
            <a:chExt cx="4219746" cy="379924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1FA9B3A-DFA6-1613-5BB2-3B445DAF6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341748" y="-1525399"/>
              <a:ext cx="3799248" cy="3799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85CFBD-9F70-E0FA-8420-610D2D836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250" y="698500"/>
              <a:ext cx="381000" cy="400640"/>
            </a:xfrm>
            <a:prstGeom prst="rect">
              <a:avLst/>
            </a:prstGeom>
          </p:spPr>
        </p:pic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A1DC1FD2-111F-E13B-F235-7293286F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706" y="974559"/>
            <a:ext cx="5432744" cy="7048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Sejarah Perusahaan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Ukasya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Bangun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didirikan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pada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tahun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tujuan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penyedia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Haji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Umroh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amanah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profesional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berorientasi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pada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kepuasan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Berangkat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kepedulian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terhadap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kebutuhan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Muslim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menunaikan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ibadah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Tanah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kami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menghadirkan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solusi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nyaman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tetapi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juga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tuntunan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syariat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Islam.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Sejak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berdiri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Ukasya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Bangun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berkomitmen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pengalaman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ibadah yang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berkesan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didukung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oleh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berkualitas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tinggi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profesional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memiliki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pengalaman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religi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mengedepankan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prinsip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kejujuran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integritas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pelayanan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prima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kami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berkembang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mitra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terpercaya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bagi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masyarakat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Muslim di Indonesia.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perjalanannya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Ukasya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Bangun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membangun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kerja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berbagai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pihak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termasuk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maskapai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penerbangan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hotel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berbintang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Makkah dan Madinah,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mitra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lokal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Arab Saudi. Hal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kami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lakukan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guna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kenyamanan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keamanan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selama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menunaikan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ibadah.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semangat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inovasi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pelayanan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berorientasi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pada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kepuasan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kami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meningkatkan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kualitas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memperluas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paket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menghadirkan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berbagai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fasilitas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pendukung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memudahkan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beribadah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Kami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percaya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setiap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Tanah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spiritual yang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penuh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makna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dan PT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Ukasya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Bangun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hadir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bagian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10584281"/>
            <a:ext cx="7560309" cy="107314"/>
          </a:xfrm>
          <a:custGeom>
            <a:avLst/>
            <a:gdLst/>
            <a:ahLst/>
            <a:cxnLst/>
            <a:rect l="l" t="t" r="r" b="b"/>
            <a:pathLst>
              <a:path w="7560309" h="107315">
                <a:moveTo>
                  <a:pt x="7560005" y="0"/>
                </a:moveTo>
                <a:lnTo>
                  <a:pt x="0" y="0"/>
                </a:lnTo>
                <a:lnTo>
                  <a:pt x="0" y="107060"/>
                </a:lnTo>
                <a:lnTo>
                  <a:pt x="7560005" y="107060"/>
                </a:lnTo>
                <a:lnTo>
                  <a:pt x="7560005" y="0"/>
                </a:lnTo>
                <a:close/>
              </a:path>
            </a:pathLst>
          </a:custGeom>
          <a:solidFill>
            <a:srgbClr val="EABD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81520" y="1104871"/>
            <a:ext cx="2766060" cy="1176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50" spc="-285" dirty="0">
                <a:solidFill>
                  <a:srgbClr val="EABD11"/>
                </a:solidFill>
              </a:rPr>
              <a:t>Vision</a:t>
            </a:r>
            <a:endParaRPr sz="7550"/>
          </a:p>
        </p:txBody>
      </p:sp>
      <p:sp>
        <p:nvSpPr>
          <p:cNvPr id="21" name="object 21"/>
          <p:cNvSpPr txBox="1"/>
          <p:nvPr/>
        </p:nvSpPr>
        <p:spPr>
          <a:xfrm>
            <a:off x="481509" y="2443924"/>
            <a:ext cx="5811342" cy="8084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just">
              <a:lnSpc>
                <a:spcPct val="150000"/>
              </a:lnSpc>
              <a:spcBef>
                <a:spcPts val="114"/>
              </a:spcBef>
            </a:pP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"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Menjadi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penyedia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layanan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perjalanan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Haji dan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Umroh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yang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amanah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profesional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, dan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terpercaya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serta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memberikan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pengalaman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ibadah yang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nyaman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khusyuk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, dan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penuh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keberkahan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bagi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setiap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jamaah</a:t>
            </a:r>
            <a:r>
              <a:rPr lang="en-ID" sz="1200" dirty="0">
                <a:latin typeface="Verdana" panose="020B0604030504040204" pitchFamily="34" charset="0"/>
                <a:ea typeface="Verdana" panose="020B0604030504040204" pitchFamily="34" charset="0"/>
              </a:rPr>
              <a:t>."</a:t>
            </a:r>
            <a:endParaRPr sz="1200" dirty="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8931" y="5253402"/>
            <a:ext cx="5811342" cy="449911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Menyediakan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Haji dan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Umroh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berkualitas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fasilitas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terbaik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didukung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oleh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profesional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berpengalaman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Menjaga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kepercayaan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kepuasan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pelayanan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transparan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tuntunan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syariat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Islam.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Membangun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kerja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mitra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lokal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internasional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guna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kelancaran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kenyamanan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perjalanan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bimbingan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manasik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komprehensif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sehingga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menjalankan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ibadah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baik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memahami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setiap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rukun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sunnahnya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Mengutamakan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keamanan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kenyamanan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jamaah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memilih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akomodasi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transportasi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pendukung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berkualitas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tinggi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70966" y="3916999"/>
            <a:ext cx="3378835" cy="1176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50" b="1" spc="-345" dirty="0">
                <a:solidFill>
                  <a:srgbClr val="EABD11"/>
                </a:solidFill>
                <a:latin typeface="Tahoma"/>
                <a:cs typeface="Tahoma"/>
              </a:rPr>
              <a:t>Mission</a:t>
            </a:r>
            <a:endParaRPr sz="7550" dirty="0">
              <a:latin typeface="Tahoma"/>
              <a:cs typeface="Tahoma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40E5B75-5CC9-0241-4EFB-AD382BD58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341748" y="-1525399"/>
            <a:ext cx="3799248" cy="37992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6AC854-CBF8-3572-6E46-AA7784FE9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0" y="698500"/>
            <a:ext cx="381000" cy="40064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EBB1D6F-FBCA-CEB0-8E5F-E4A73B58FCB0}"/>
              </a:ext>
            </a:extLst>
          </p:cNvPr>
          <p:cNvGrpSpPr/>
          <p:nvPr/>
        </p:nvGrpSpPr>
        <p:grpSpPr>
          <a:xfrm>
            <a:off x="119639" y="10335649"/>
            <a:ext cx="7331170" cy="184526"/>
            <a:chOff x="119639" y="10335649"/>
            <a:chExt cx="7331170" cy="184526"/>
          </a:xfrm>
        </p:grpSpPr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41D6566D-4B81-6876-43A4-CC7D8D4CD293}"/>
                </a:ext>
              </a:extLst>
            </p:cNvPr>
            <p:cNvSpPr txBox="1"/>
            <p:nvPr/>
          </p:nvSpPr>
          <p:spPr>
            <a:xfrm>
              <a:off x="4941924" y="10366505"/>
              <a:ext cx="2508885" cy="15367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Menemani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Perjalanan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Ibadah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dengan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-10" dirty="0">
                  <a:solidFill>
                    <a:srgbClr val="1E1700"/>
                  </a:solidFill>
                  <a:latin typeface="Verdana"/>
                  <a:cs typeface="Verdana"/>
                </a:rPr>
                <a:t>Amanah</a:t>
              </a:r>
              <a:endParaRPr sz="800">
                <a:latin typeface="Verdana"/>
                <a:cs typeface="Verdana"/>
              </a:endParaRPr>
            </a:p>
          </p:txBody>
        </p:sp>
        <p:sp>
          <p:nvSpPr>
            <p:cNvPr id="28" name="object 7">
              <a:extLst>
                <a:ext uri="{FF2B5EF4-FFF2-40B4-BE49-F238E27FC236}">
                  <a16:creationId xmlns:a16="http://schemas.microsoft.com/office/drawing/2014/main" id="{4AA055B5-6798-36EF-2D20-240FD656A74A}"/>
                </a:ext>
              </a:extLst>
            </p:cNvPr>
            <p:cNvSpPr txBox="1"/>
            <p:nvPr/>
          </p:nvSpPr>
          <p:spPr>
            <a:xfrm>
              <a:off x="119639" y="10335649"/>
              <a:ext cx="1492885" cy="1816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00" b="1" spc="-25" dirty="0">
                  <a:solidFill>
                    <a:srgbClr val="1E1700"/>
                  </a:solidFill>
                  <a:latin typeface="Tahoma"/>
                  <a:cs typeface="Tahoma"/>
                </a:rPr>
                <a:t>UKASYA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90" dirty="0">
                  <a:solidFill>
                    <a:srgbClr val="1E1700"/>
                  </a:solidFill>
                  <a:latin typeface="Tahoma"/>
                  <a:cs typeface="Tahoma"/>
                </a:rPr>
                <a:t>TOUR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100" dirty="0">
                  <a:solidFill>
                    <a:srgbClr val="1E1700"/>
                  </a:solidFill>
                  <a:latin typeface="Tahoma"/>
                  <a:cs typeface="Tahoma"/>
                </a:rPr>
                <a:t>&amp;</a:t>
              </a:r>
              <a:r>
                <a:rPr sz="1000" b="1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55" dirty="0">
                  <a:solidFill>
                    <a:srgbClr val="1E1700"/>
                  </a:solidFill>
                  <a:latin typeface="Tahoma"/>
                  <a:cs typeface="Tahoma"/>
                </a:rPr>
                <a:t>TRAVEL</a:t>
              </a:r>
              <a:endParaRPr sz="1000" dirty="0">
                <a:latin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0584281"/>
            <a:ext cx="7560309" cy="107314"/>
          </a:xfrm>
          <a:custGeom>
            <a:avLst/>
            <a:gdLst/>
            <a:ahLst/>
            <a:cxnLst/>
            <a:rect l="l" t="t" r="r" b="b"/>
            <a:pathLst>
              <a:path w="7560309" h="107315">
                <a:moveTo>
                  <a:pt x="7560005" y="0"/>
                </a:moveTo>
                <a:lnTo>
                  <a:pt x="0" y="0"/>
                </a:lnTo>
                <a:lnTo>
                  <a:pt x="0" y="107060"/>
                </a:lnTo>
                <a:lnTo>
                  <a:pt x="7560005" y="107060"/>
                </a:lnTo>
                <a:lnTo>
                  <a:pt x="7560005" y="0"/>
                </a:lnTo>
                <a:close/>
              </a:path>
            </a:pathLst>
          </a:custGeom>
          <a:solidFill>
            <a:srgbClr val="DC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41383" y="2403305"/>
            <a:ext cx="4673733" cy="1272784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 algn="ctr">
              <a:spcBef>
                <a:spcPts val="1285"/>
              </a:spcBef>
            </a:pPr>
            <a:r>
              <a:rPr lang="en-ID" sz="3600" dirty="0" err="1"/>
              <a:t>Legalitas</a:t>
            </a:r>
            <a:r>
              <a:rPr lang="en-ID" sz="3600" dirty="0"/>
              <a:t> </a:t>
            </a:r>
            <a:r>
              <a:rPr lang="en-ID" sz="3600" dirty="0">
                <a:solidFill>
                  <a:srgbClr val="DCBA38"/>
                </a:solidFill>
              </a:rPr>
              <a:t>&amp;</a:t>
            </a:r>
            <a:r>
              <a:rPr lang="en-ID" sz="3600" dirty="0"/>
              <a:t> </a:t>
            </a:r>
            <a:r>
              <a:rPr lang="en-ID" sz="3600" dirty="0" err="1"/>
              <a:t>Perizinan</a:t>
            </a:r>
            <a:r>
              <a:rPr lang="en-ID" sz="3600" dirty="0"/>
              <a:t> Resmi</a:t>
            </a:r>
            <a:r>
              <a:rPr lang="en-US" sz="3600" spc="-25" dirty="0"/>
              <a:t> </a:t>
            </a:r>
            <a:endParaRPr sz="3600" spc="-39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D279E2D-3DB0-689E-950E-ACE7F2E06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40" y="-5459079"/>
            <a:ext cx="7866380" cy="7862384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ABD1DF6-10D6-2073-404B-7AD9AF2F919E}"/>
              </a:ext>
            </a:extLst>
          </p:cNvPr>
          <p:cNvGrpSpPr/>
          <p:nvPr/>
        </p:nvGrpSpPr>
        <p:grpSpPr>
          <a:xfrm>
            <a:off x="119639" y="10335649"/>
            <a:ext cx="7331170" cy="184526"/>
            <a:chOff x="119639" y="10335649"/>
            <a:chExt cx="7331170" cy="184526"/>
          </a:xfrm>
        </p:grpSpPr>
        <p:sp>
          <p:nvSpPr>
            <p:cNvPr id="57" name="object 6">
              <a:extLst>
                <a:ext uri="{FF2B5EF4-FFF2-40B4-BE49-F238E27FC236}">
                  <a16:creationId xmlns:a16="http://schemas.microsoft.com/office/drawing/2014/main" id="{4D65DFBF-ECAD-2A06-ACB1-EC17E60F80F4}"/>
                </a:ext>
              </a:extLst>
            </p:cNvPr>
            <p:cNvSpPr txBox="1"/>
            <p:nvPr/>
          </p:nvSpPr>
          <p:spPr>
            <a:xfrm>
              <a:off x="4941924" y="10366505"/>
              <a:ext cx="2508885" cy="15367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Menemani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Perjalanan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Ibadah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10" dirty="0">
                  <a:solidFill>
                    <a:srgbClr val="1E1700"/>
                  </a:solidFill>
                  <a:latin typeface="Verdana"/>
                  <a:cs typeface="Verdana"/>
                </a:rPr>
                <a:t>dengan</a:t>
              </a:r>
              <a:r>
                <a:rPr sz="800" spc="65" dirty="0">
                  <a:solidFill>
                    <a:srgbClr val="1E1700"/>
                  </a:solidFill>
                  <a:latin typeface="Verdana"/>
                  <a:cs typeface="Verdana"/>
                </a:rPr>
                <a:t> </a:t>
              </a:r>
              <a:r>
                <a:rPr sz="800" spc="-10" dirty="0">
                  <a:solidFill>
                    <a:srgbClr val="1E1700"/>
                  </a:solidFill>
                  <a:latin typeface="Verdana"/>
                  <a:cs typeface="Verdana"/>
                </a:rPr>
                <a:t>Amanah</a:t>
              </a:r>
              <a:endParaRPr sz="800">
                <a:latin typeface="Verdana"/>
                <a:cs typeface="Verdana"/>
              </a:endParaRPr>
            </a:p>
          </p:txBody>
        </p:sp>
        <p:sp>
          <p:nvSpPr>
            <p:cNvPr id="58" name="object 7">
              <a:extLst>
                <a:ext uri="{FF2B5EF4-FFF2-40B4-BE49-F238E27FC236}">
                  <a16:creationId xmlns:a16="http://schemas.microsoft.com/office/drawing/2014/main" id="{42B33225-F9A7-9E62-97F6-7B715A98A9FA}"/>
                </a:ext>
              </a:extLst>
            </p:cNvPr>
            <p:cNvSpPr txBox="1"/>
            <p:nvPr/>
          </p:nvSpPr>
          <p:spPr>
            <a:xfrm>
              <a:off x="119639" y="10335649"/>
              <a:ext cx="1492885" cy="1816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000" b="1" spc="-25" dirty="0">
                  <a:solidFill>
                    <a:srgbClr val="1E1700"/>
                  </a:solidFill>
                  <a:latin typeface="Tahoma"/>
                  <a:cs typeface="Tahoma"/>
                </a:rPr>
                <a:t>UKASYA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90" dirty="0">
                  <a:solidFill>
                    <a:srgbClr val="1E1700"/>
                  </a:solidFill>
                  <a:latin typeface="Tahoma"/>
                  <a:cs typeface="Tahoma"/>
                </a:rPr>
                <a:t>TOUR</a:t>
              </a:r>
              <a:r>
                <a:rPr sz="1000" b="1" spc="-5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100" dirty="0">
                  <a:solidFill>
                    <a:srgbClr val="1E1700"/>
                  </a:solidFill>
                  <a:latin typeface="Tahoma"/>
                  <a:cs typeface="Tahoma"/>
                </a:rPr>
                <a:t>&amp;</a:t>
              </a:r>
              <a:r>
                <a:rPr sz="1000" b="1" dirty="0">
                  <a:solidFill>
                    <a:srgbClr val="1E1700"/>
                  </a:solidFill>
                  <a:latin typeface="Tahoma"/>
                  <a:cs typeface="Tahoma"/>
                </a:rPr>
                <a:t> </a:t>
              </a:r>
              <a:r>
                <a:rPr sz="1000" b="1" spc="-55" dirty="0">
                  <a:solidFill>
                    <a:srgbClr val="1E1700"/>
                  </a:solidFill>
                  <a:latin typeface="Tahoma"/>
                  <a:cs typeface="Tahoma"/>
                </a:rPr>
                <a:t>TRAVEL</a:t>
              </a:r>
              <a:endParaRPr sz="1000" dirty="0">
                <a:latin typeface="Tahoma"/>
                <a:cs typeface="Tahoma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614C00B-C790-BD23-D0A7-7D17F1184A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51" y="4664754"/>
            <a:ext cx="1930598" cy="820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348C0A-3881-B264-FACD-65FB07F43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83" y="7724542"/>
            <a:ext cx="1188321" cy="11311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2C1887-6F7F-11E0-CCC0-DC2EFE274B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5" y="3674575"/>
            <a:ext cx="2925658" cy="29256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531601-1C66-D318-487C-7E12036F1E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693" y="7724542"/>
            <a:ext cx="1400905" cy="13416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018812-795B-1943-4D80-C170AB354D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77" y="6185069"/>
            <a:ext cx="1397699" cy="1007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A35FB5-A867-9F07-19C6-2C17DB7319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26" y="4581986"/>
            <a:ext cx="1404050" cy="903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C14BF3-0FE3-78C9-D73E-0D7E207A7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1" y="6419856"/>
            <a:ext cx="2211784" cy="7725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0DCD1D-0CB3-35F5-E7D7-3EC2A61AC3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825" y="7700361"/>
            <a:ext cx="1301452" cy="13014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231699-3F05-A120-67F4-BF369869D0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24" y="5742008"/>
            <a:ext cx="2086876" cy="20868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E17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1554</Words>
  <Application>Microsoft Office PowerPoint</Application>
  <PresentationFormat>Custom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MT</vt:lpstr>
      <vt:lpstr>Bahnschrift</vt:lpstr>
      <vt:lpstr>Calibri</vt:lpstr>
      <vt:lpstr>Century Gothic</vt:lpstr>
      <vt:lpstr>Tahoma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Vision</vt:lpstr>
      <vt:lpstr>Legalitas &amp; Perizinan Resmi </vt:lpstr>
      <vt:lpstr>PowerPoint Presentation</vt:lpstr>
      <vt:lpstr>Layanan Kami</vt:lpstr>
      <vt:lpstr>Keunggulan Kami</vt:lpstr>
      <vt:lpstr>Our Partner</vt:lpstr>
      <vt:lpstr>Gallery Perjalanan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AGENCY PROFILE</dc:title>
  <dc:creator>I am PIKACHUUU</dc:creator>
  <cp:lastModifiedBy>ARDIAN LUTFI</cp:lastModifiedBy>
  <cp:revision>8</cp:revision>
  <dcterms:created xsi:type="dcterms:W3CDTF">2025-02-22T05:05:45Z</dcterms:created>
  <dcterms:modified xsi:type="dcterms:W3CDTF">2025-02-27T10:19:30Z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2025-02-22T00:00:00Z</vt:filetime>
  </property>
  <property fmtid="{D5CDD505-2E9C-101B-9397-08002B2CF9AE}" pid="3" name="Creator">
    <vt:lpwstr>Adobe Illustrator 27.8 (Windows)</vt:lpwstr>
  </property>
  <property fmtid="{D5CDD505-2E9C-101B-9397-08002B2CF9AE}" pid="4" name="LastSaved">
    <vt:filetime>2025-02-22T00:00:00Z</vt:filetime>
  </property>
  <property fmtid="{D5CDD505-2E9C-101B-9397-08002B2CF9AE}" pid="5" name="Producer">
    <vt:lpwstr>Adobe PDF library 17.00</vt:lpwstr>
  </property>
</Properties>
</file>